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7" r:id="rId5"/>
    <p:sldId id="350" r:id="rId6"/>
    <p:sldId id="382" r:id="rId7"/>
    <p:sldId id="397" r:id="rId8"/>
    <p:sldId id="389" r:id="rId9"/>
    <p:sldId id="359" r:id="rId10"/>
    <p:sldId id="383" r:id="rId11"/>
    <p:sldId id="396" r:id="rId12"/>
    <p:sldId id="398" r:id="rId13"/>
    <p:sldId id="447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25" r:id="rId31"/>
    <p:sldId id="399" r:id="rId32"/>
    <p:sldId id="400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46" r:id="rId42"/>
    <p:sldId id="442" r:id="rId43"/>
    <p:sldId id="443" r:id="rId44"/>
    <p:sldId id="444" r:id="rId45"/>
    <p:sldId id="445" r:id="rId46"/>
    <p:sldId id="384" r:id="rId47"/>
    <p:sldId id="388" r:id="rId48"/>
    <p:sldId id="392" r:id="rId49"/>
    <p:sldId id="385" r:id="rId50"/>
    <p:sldId id="387" r:id="rId51"/>
    <p:sldId id="394" r:id="rId52"/>
    <p:sldId id="390" r:id="rId53"/>
    <p:sldId id="391" r:id="rId54"/>
    <p:sldId id="395" r:id="rId55"/>
    <p:sldId id="423" r:id="rId56"/>
    <p:sldId id="424" r:id="rId57"/>
    <p:sldId id="373" r:id="rId58"/>
    <p:sldId id="349" r:id="rId59"/>
  </p:sldIdLst>
  <p:sldSz cx="9144000" cy="6858000" type="screen4x3"/>
  <p:notesSz cx="6858000" cy="9144000"/>
  <p:embeddedFontLst>
    <p:embeddedFont>
      <p:font typeface="Agfa Rotis Sans Serif" panose="00000400000000000000" pitchFamily="2" charset="0"/>
      <p:regular r:id="rId62"/>
      <p:bold r:id="rId63"/>
      <p:italic r:id="rId64"/>
    </p:embeddedFont>
  </p:embeddedFontLst>
  <p:custDataLst>
    <p:tags r:id="rId6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245">
          <p15:clr>
            <a:srgbClr val="A4A3A4"/>
          </p15:clr>
        </p15:guide>
        <p15:guide id="3" orient="horz" pos="665">
          <p15:clr>
            <a:srgbClr val="A4A3A4"/>
          </p15:clr>
        </p15:guide>
        <p15:guide id="4" orient="horz" pos="732">
          <p15:clr>
            <a:srgbClr val="A4A3A4"/>
          </p15:clr>
        </p15:guide>
        <p15:guide id="5" orient="horz" pos="4223">
          <p15:clr>
            <a:srgbClr val="A4A3A4"/>
          </p15:clr>
        </p15:guide>
        <p15:guide id="6" orient="horz" pos="4142">
          <p15:clr>
            <a:srgbClr val="A4A3A4"/>
          </p15:clr>
        </p15:guide>
        <p15:guide id="7" orient="horz" pos="4090">
          <p15:clr>
            <a:srgbClr val="A4A3A4"/>
          </p15:clr>
        </p15:guide>
        <p15:guide id="8" orient="horz" pos="811">
          <p15:clr>
            <a:srgbClr val="A4A3A4"/>
          </p15:clr>
        </p15:guide>
        <p15:guide id="9" orient="horz" pos="2451">
          <p15:clr>
            <a:srgbClr val="A4A3A4"/>
          </p15:clr>
        </p15:guide>
        <p15:guide id="10" pos="287">
          <p15:clr>
            <a:srgbClr val="A4A3A4"/>
          </p15:clr>
        </p15:guide>
        <p15:guide id="11" pos="5473">
          <p15:clr>
            <a:srgbClr val="A4A3A4"/>
          </p15:clr>
        </p15:guide>
        <p15:guide id="12" pos="2845">
          <p15:clr>
            <a:srgbClr val="A4A3A4"/>
          </p15:clr>
        </p15:guide>
        <p15:guide id="13" pos="2915">
          <p15:clr>
            <a:srgbClr val="A4A3A4"/>
          </p15:clr>
        </p15:guide>
        <p15:guide id="14" pos="2881">
          <p15:clr>
            <a:srgbClr val="A4A3A4"/>
          </p15:clr>
        </p15:guide>
        <p15:guide id="15" pos="5504">
          <p15:clr>
            <a:srgbClr val="A4A3A4"/>
          </p15:clr>
        </p15:guide>
        <p15:guide id="16" pos="1970">
          <p15:clr>
            <a:srgbClr val="A4A3A4"/>
          </p15:clr>
        </p15:guide>
        <p15:guide id="17" pos="3790">
          <p15:clr>
            <a:srgbClr val="A4A3A4"/>
          </p15:clr>
        </p15:guide>
        <p15:guide id="18" pos="3721">
          <p15:clr>
            <a:srgbClr val="A4A3A4"/>
          </p15:clr>
        </p15:guide>
        <p15:guide id="19" pos="2037">
          <p15:clr>
            <a:srgbClr val="A4A3A4"/>
          </p15:clr>
        </p15:guide>
        <p15:guide id="20" orient="horz" pos="741">
          <p15:clr>
            <a:srgbClr val="A4A3A4"/>
          </p15:clr>
        </p15:guide>
        <p15:guide id="21" orient="horz" pos="4065">
          <p15:clr>
            <a:srgbClr val="A4A3A4"/>
          </p15:clr>
        </p15:guide>
        <p15:guide id="22" orient="horz" pos="2441">
          <p15:clr>
            <a:srgbClr val="A4A3A4"/>
          </p15:clr>
        </p15:guide>
        <p15:guide id="23" pos="2813">
          <p15:clr>
            <a:srgbClr val="A4A3A4"/>
          </p15:clr>
        </p15:guide>
        <p15:guide id="24" pos="2948">
          <p15:clr>
            <a:srgbClr val="A4A3A4"/>
          </p15:clr>
        </p15:guide>
        <p15:guide id="25" pos="2061">
          <p15:clr>
            <a:srgbClr val="A4A3A4"/>
          </p15:clr>
        </p15:guide>
        <p15:guide id="26" pos="3699">
          <p15:clr>
            <a:srgbClr val="A4A3A4"/>
          </p15:clr>
        </p15:guide>
        <p15:guide id="27" pos="1925">
          <p15:clr>
            <a:srgbClr val="A4A3A4"/>
          </p15:clr>
        </p15:guide>
        <p15:guide id="28" pos="3835">
          <p15:clr>
            <a:srgbClr val="A4A3A4"/>
          </p15:clr>
        </p15:guide>
        <p15:guide id="29" orient="horz" pos="232">
          <p15:clr>
            <a:srgbClr val="A4A3A4"/>
          </p15:clr>
        </p15:guide>
        <p15:guide id="30" orient="horz" pos="526">
          <p15:clr>
            <a:srgbClr val="A4A3A4"/>
          </p15:clr>
        </p15:guide>
        <p15:guide id="31" orient="horz" pos="582">
          <p15:clr>
            <a:srgbClr val="A4A3A4"/>
          </p15:clr>
        </p15:guide>
        <p15:guide id="32" orient="horz" pos="4225">
          <p15:clr>
            <a:srgbClr val="A4A3A4"/>
          </p15:clr>
        </p15:guide>
        <p15:guide id="33" orient="horz" pos="707">
          <p15:clr>
            <a:srgbClr val="A4A3A4"/>
          </p15:clr>
        </p15:guide>
        <p15:guide id="34" orient="horz" pos="4032">
          <p15:clr>
            <a:srgbClr val="A4A3A4"/>
          </p15:clr>
        </p15:guide>
        <p15:guide id="35" orient="horz" pos="2335">
          <p15:clr>
            <a:srgbClr val="A4A3A4"/>
          </p15:clr>
        </p15:guide>
        <p15:guide id="36" pos="5472">
          <p15:clr>
            <a:srgbClr val="A4A3A4"/>
          </p15:clr>
        </p15:guide>
        <p15:guide id="37" orient="horz" pos="596">
          <p15:clr>
            <a:srgbClr val="A4A3A4"/>
          </p15:clr>
        </p15:guide>
        <p15:guide id="38" orient="horz" pos="1824">
          <p15:clr>
            <a:srgbClr val="A4A3A4"/>
          </p15:clr>
        </p15:guide>
        <p15:guide id="39" orient="horz" pos="2881">
          <p15:clr>
            <a:srgbClr val="A4A3A4"/>
          </p15:clr>
        </p15:guide>
        <p15:guide id="40" orient="horz" pos="2342">
          <p15:clr>
            <a:srgbClr val="A4A3A4"/>
          </p15:clr>
        </p15:guide>
        <p15:guide id="41" orient="horz" pos="637">
          <p15:clr>
            <a:srgbClr val="A4A3A4"/>
          </p15:clr>
        </p15:guide>
        <p15:guide id="42" orient="horz" pos="4205">
          <p15:clr>
            <a:srgbClr val="A4A3A4"/>
          </p15:clr>
        </p15:guide>
        <p15:guide id="43" pos="54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LO" initials="DLO " lastIdx="23" clrIdx="0"/>
  <p:cmAuthor id="1" name="Rachael Willis" initials="RW" lastIdx="1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70C0"/>
    <a:srgbClr val="2288AA"/>
    <a:srgbClr val="B38705"/>
    <a:srgbClr val="7F7F7F"/>
    <a:srgbClr val="757575"/>
    <a:srgbClr val="F01641"/>
    <a:srgbClr val="DA8A30"/>
    <a:srgbClr val="169216"/>
    <a:srgbClr val="7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30" autoAdjust="0"/>
  </p:normalViewPr>
  <p:slideViewPr>
    <p:cSldViewPr snapToGrid="0" snapToObjects="1" showGuides="1">
      <p:cViewPr varScale="1">
        <p:scale>
          <a:sx n="66" d="100"/>
          <a:sy n="66" d="100"/>
        </p:scale>
        <p:origin x="1482" y="60"/>
      </p:cViewPr>
      <p:guideLst>
        <p:guide orient="horz" pos="2159"/>
        <p:guide orient="horz" pos="245"/>
        <p:guide orient="horz" pos="665"/>
        <p:guide orient="horz" pos="732"/>
        <p:guide orient="horz" pos="4223"/>
        <p:guide orient="horz" pos="4142"/>
        <p:guide orient="horz" pos="4090"/>
        <p:guide orient="horz" pos="811"/>
        <p:guide orient="horz" pos="2451"/>
        <p:guide pos="287"/>
        <p:guide pos="5473"/>
        <p:guide pos="2845"/>
        <p:guide pos="2915"/>
        <p:guide pos="2881"/>
        <p:guide pos="5504"/>
        <p:guide pos="1970"/>
        <p:guide pos="3790"/>
        <p:guide pos="3721"/>
        <p:guide pos="2037"/>
        <p:guide orient="horz" pos="741"/>
        <p:guide orient="horz" pos="4065"/>
        <p:guide orient="horz" pos="2441"/>
        <p:guide pos="2813"/>
        <p:guide pos="2948"/>
        <p:guide pos="2061"/>
        <p:guide pos="3699"/>
        <p:guide pos="1925"/>
        <p:guide pos="3835"/>
        <p:guide orient="horz" pos="232"/>
        <p:guide orient="horz" pos="526"/>
        <p:guide orient="horz" pos="582"/>
        <p:guide orient="horz" pos="4225"/>
        <p:guide orient="horz" pos="707"/>
        <p:guide orient="horz" pos="4032"/>
        <p:guide orient="horz" pos="2335"/>
        <p:guide pos="5472"/>
        <p:guide orient="horz" pos="596"/>
        <p:guide orient="horz" pos="1824"/>
        <p:guide orient="horz" pos="2881"/>
        <p:guide orient="horz" pos="2342"/>
        <p:guide orient="horz" pos="637"/>
        <p:guide orient="horz" pos="4205"/>
        <p:guide pos="54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110"/>
    </p:cViewPr>
  </p:sorterViewPr>
  <p:notesViewPr>
    <p:cSldViewPr snapToGrid="0" snapToObjects="1">
      <p:cViewPr varScale="1">
        <p:scale>
          <a:sx n="54" d="100"/>
          <a:sy n="54" d="100"/>
        </p:scale>
        <p:origin x="28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5E4C7717-A413-48EB-9E74-9CC8DF624EC2}" type="datetime1">
              <a:rPr lang="en-US">
                <a:latin typeface="Arial" pitchFamily="34" charset="0"/>
              </a:rPr>
              <a:pPr>
                <a:defRPr/>
              </a:pPr>
              <a:t>5/16/2017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311B6921-662F-4705-A734-0B75ECCE1C4E}" type="slidenum">
              <a:rPr lang="en-US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2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612C19A-B064-4A02-B1DD-2674A5B33712}" type="datetime1">
              <a:rPr lang="en-US" smtClean="0"/>
              <a:pPr>
                <a:defRPr/>
              </a:pPr>
              <a:t>5/16/2017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06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78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88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800" dirty="0">
                <a:solidFill>
                  <a:schemeClr val="tx1"/>
                </a:solidFill>
              </a:rPr>
              <a:t>browse the history of the project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see the changes introduced between the current version of a file and the file (e.g. a month ago)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you can commit happily until you get to a network connection to upload</a:t>
            </a:r>
          </a:p>
        </p:txBody>
      </p:sp>
    </p:spTree>
    <p:extLst>
      <p:ext uri="{BB962C8B-B14F-4D97-AF65-F5344CB8AC3E}">
        <p14:creationId xmlns:p14="http://schemas.microsoft.com/office/powerpoint/2010/main" val="115460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4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28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24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“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git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add” is a multipurpose command used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1) begin tracking new files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2) stage files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3) do other things like marking merge-conflicted files as resolved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Created and edit README file then run “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git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 status”; it is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untracked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3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just">
              <a:buFont typeface="Arial" panose="020B0604020202020204" pitchFamily="34" charset="0"/>
              <a:buNone/>
            </a:pPr>
            <a:r>
              <a:rPr lang="en-US" sz="2000" dirty="0"/>
              <a:t>the commit records the snapshot you set up in your staging area;</a:t>
            </a:r>
          </a:p>
          <a:p>
            <a:pPr marL="457200" lvl="1" indent="0" algn="just">
              <a:buFont typeface="Arial" panose="020B0604020202020204" pitchFamily="34" charset="0"/>
              <a:buNone/>
            </a:pPr>
            <a:r>
              <a:rPr lang="en-US" sz="2000" dirty="0"/>
              <a:t>recording a snapshot of your project you can revert to or compare to later;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6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</a:t>
            </a:r>
            <a:r>
              <a:rPr lang="en-US" sz="1200" baseline="0" dirty="0"/>
              <a:t> do you undo?</a:t>
            </a:r>
          </a:p>
          <a:p>
            <a:pPr marL="228600" indent="-228600">
              <a:buAutoNum type="arabicParenR"/>
            </a:pPr>
            <a:r>
              <a:rPr lang="en-US" sz="1200" dirty="0"/>
              <a:t>committed too early </a:t>
            </a:r>
          </a:p>
          <a:p>
            <a:pPr marL="228600" indent="-228600">
              <a:buAutoNum type="arabicParenR"/>
            </a:pPr>
            <a:r>
              <a:rPr lang="en-US" sz="1200" dirty="0"/>
              <a:t>forgot to add some files, </a:t>
            </a:r>
          </a:p>
          <a:p>
            <a:pPr marL="228600" indent="-228600">
              <a:buAutoNum type="arabicParenR"/>
            </a:pPr>
            <a:r>
              <a:rPr lang="en-US" sz="1200" dirty="0"/>
              <a:t>messed up your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29867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_Bottom_Colour"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" y="1"/>
            <a:ext cx="91439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 userDrawn="1"/>
        </p:nvSpPr>
        <p:spPr>
          <a:xfrm>
            <a:off x="33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5614" y="1761653"/>
            <a:ext cx="4010024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455613" y="2832379"/>
            <a:ext cx="4010024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663206" y="1917675"/>
            <a:ext cx="3074394" cy="2061722"/>
            <a:chOff x="5728986" y="1472516"/>
            <a:chExt cx="3074394" cy="2061722"/>
          </a:xfrm>
        </p:grpSpPr>
        <p:sp>
          <p:nvSpPr>
            <p:cNvPr id="29" name="Freeform 28"/>
            <p:cNvSpPr/>
            <p:nvPr/>
          </p:nvSpPr>
          <p:spPr>
            <a:xfrm>
              <a:off x="6191575" y="1472516"/>
              <a:ext cx="2013677" cy="206172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Freeform 11"/>
            <p:cNvSpPr>
              <a:spLocks noEditPoints="1"/>
            </p:cNvSpPr>
            <p:nvPr userDrawn="1"/>
          </p:nvSpPr>
          <p:spPr bwMode="auto">
            <a:xfrm>
              <a:off x="5728986" y="2313444"/>
              <a:ext cx="3074394" cy="250623"/>
            </a:xfrm>
            <a:custGeom>
              <a:avLst/>
              <a:gdLst>
                <a:gd name="T0" fmla="*/ 46 w 1070"/>
                <a:gd name="T1" fmla="*/ 1 h 87"/>
                <a:gd name="T2" fmla="*/ 0 w 1070"/>
                <a:gd name="T3" fmla="*/ 67 h 87"/>
                <a:gd name="T4" fmla="*/ 57 w 1070"/>
                <a:gd name="T5" fmla="*/ 1 h 87"/>
                <a:gd name="T6" fmla="*/ 113 w 1070"/>
                <a:gd name="T7" fmla="*/ 69 h 87"/>
                <a:gd name="T8" fmla="*/ 104 w 1070"/>
                <a:gd name="T9" fmla="*/ 59 h 87"/>
                <a:gd name="T10" fmla="*/ 104 w 1070"/>
                <a:gd name="T11" fmla="*/ 27 h 87"/>
                <a:gd name="T12" fmla="*/ 94 w 1070"/>
                <a:gd name="T13" fmla="*/ 27 h 87"/>
                <a:gd name="T14" fmla="*/ 133 w 1070"/>
                <a:gd name="T15" fmla="*/ 31 h 87"/>
                <a:gd name="T16" fmla="*/ 145 w 1070"/>
                <a:gd name="T17" fmla="*/ 29 h 87"/>
                <a:gd name="T18" fmla="*/ 206 w 1070"/>
                <a:gd name="T19" fmla="*/ 21 h 87"/>
                <a:gd name="T20" fmla="*/ 207 w 1070"/>
                <a:gd name="T21" fmla="*/ 61 h 87"/>
                <a:gd name="T22" fmla="*/ 225 w 1070"/>
                <a:gd name="T23" fmla="*/ 44 h 87"/>
                <a:gd name="T24" fmla="*/ 241 w 1070"/>
                <a:gd name="T25" fmla="*/ 42 h 87"/>
                <a:gd name="T26" fmla="*/ 275 w 1070"/>
                <a:gd name="T27" fmla="*/ 60 h 87"/>
                <a:gd name="T28" fmla="*/ 284 w 1070"/>
                <a:gd name="T29" fmla="*/ 21 h 87"/>
                <a:gd name="T30" fmla="*/ 293 w 1070"/>
                <a:gd name="T31" fmla="*/ 47 h 87"/>
                <a:gd name="T32" fmla="*/ 313 w 1070"/>
                <a:gd name="T33" fmla="*/ 21 h 87"/>
                <a:gd name="T34" fmla="*/ 339 w 1070"/>
                <a:gd name="T35" fmla="*/ 6 h 87"/>
                <a:gd name="T36" fmla="*/ 330 w 1070"/>
                <a:gd name="T37" fmla="*/ 67 h 87"/>
                <a:gd name="T38" fmla="*/ 367 w 1070"/>
                <a:gd name="T39" fmla="*/ 68 h 87"/>
                <a:gd name="T40" fmla="*/ 367 w 1070"/>
                <a:gd name="T41" fmla="*/ 61 h 87"/>
                <a:gd name="T42" fmla="*/ 419 w 1070"/>
                <a:gd name="T43" fmla="*/ 29 h 87"/>
                <a:gd name="T44" fmla="*/ 435 w 1070"/>
                <a:gd name="T45" fmla="*/ 21 h 87"/>
                <a:gd name="T46" fmla="*/ 472 w 1070"/>
                <a:gd name="T47" fmla="*/ 20 h 87"/>
                <a:gd name="T48" fmla="*/ 460 w 1070"/>
                <a:gd name="T49" fmla="*/ 45 h 87"/>
                <a:gd name="T50" fmla="*/ 435 w 1070"/>
                <a:gd name="T51" fmla="*/ 67 h 87"/>
                <a:gd name="T52" fmla="*/ 493 w 1070"/>
                <a:gd name="T53" fmla="*/ 56 h 87"/>
                <a:gd name="T54" fmla="*/ 512 w 1070"/>
                <a:gd name="T55" fmla="*/ 20 h 87"/>
                <a:gd name="T56" fmla="*/ 503 w 1070"/>
                <a:gd name="T57" fmla="*/ 55 h 87"/>
                <a:gd name="T58" fmla="*/ 547 w 1070"/>
                <a:gd name="T59" fmla="*/ 21 h 87"/>
                <a:gd name="T60" fmla="*/ 565 w 1070"/>
                <a:gd name="T61" fmla="*/ 67 h 87"/>
                <a:gd name="T62" fmla="*/ 538 w 1070"/>
                <a:gd name="T63" fmla="*/ 21 h 87"/>
                <a:gd name="T64" fmla="*/ 609 w 1070"/>
                <a:gd name="T65" fmla="*/ 36 h 87"/>
                <a:gd name="T66" fmla="*/ 659 w 1070"/>
                <a:gd name="T67" fmla="*/ 66 h 87"/>
                <a:gd name="T68" fmla="*/ 633 w 1070"/>
                <a:gd name="T69" fmla="*/ 41 h 87"/>
                <a:gd name="T70" fmla="*/ 634 w 1070"/>
                <a:gd name="T71" fmla="*/ 35 h 87"/>
                <a:gd name="T72" fmla="*/ 669 w 1070"/>
                <a:gd name="T73" fmla="*/ 54 h 87"/>
                <a:gd name="T74" fmla="*/ 720 w 1070"/>
                <a:gd name="T75" fmla="*/ 1 h 87"/>
                <a:gd name="T76" fmla="*/ 730 w 1070"/>
                <a:gd name="T77" fmla="*/ 59 h 87"/>
                <a:gd name="T78" fmla="*/ 807 w 1070"/>
                <a:gd name="T79" fmla="*/ 41 h 87"/>
                <a:gd name="T80" fmla="*/ 790 w 1070"/>
                <a:gd name="T81" fmla="*/ 27 h 87"/>
                <a:gd name="T82" fmla="*/ 816 w 1070"/>
                <a:gd name="T83" fmla="*/ 67 h 87"/>
                <a:gd name="T84" fmla="*/ 836 w 1070"/>
                <a:gd name="T85" fmla="*/ 1 h 87"/>
                <a:gd name="T86" fmla="*/ 852 w 1070"/>
                <a:gd name="T87" fmla="*/ 21 h 87"/>
                <a:gd name="T88" fmla="*/ 878 w 1070"/>
                <a:gd name="T89" fmla="*/ 67 h 87"/>
                <a:gd name="T90" fmla="*/ 915 w 1070"/>
                <a:gd name="T91" fmla="*/ 20 h 87"/>
                <a:gd name="T92" fmla="*/ 931 w 1070"/>
                <a:gd name="T93" fmla="*/ 66 h 87"/>
                <a:gd name="T94" fmla="*/ 949 w 1070"/>
                <a:gd name="T95" fmla="*/ 21 h 87"/>
                <a:gd name="T96" fmla="*/ 949 w 1070"/>
                <a:gd name="T97" fmla="*/ 67 h 87"/>
                <a:gd name="T98" fmla="*/ 986 w 1070"/>
                <a:gd name="T99" fmla="*/ 20 h 87"/>
                <a:gd name="T100" fmla="*/ 1001 w 1070"/>
                <a:gd name="T101" fmla="*/ 66 h 87"/>
                <a:gd name="T102" fmla="*/ 1037 w 1070"/>
                <a:gd name="T103" fmla="*/ 60 h 87"/>
                <a:gd name="T104" fmla="*/ 1037 w 1070"/>
                <a:gd name="T105" fmla="*/ 1 h 87"/>
                <a:gd name="T106" fmla="*/ 1037 w 1070"/>
                <a:gd name="T107" fmla="*/ 44 h 87"/>
                <a:gd name="T108" fmla="*/ 1070 w 1070"/>
                <a:gd name="T109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0" h="87">
                  <a:moveTo>
                    <a:pt x="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1"/>
                  </a:lnTo>
                  <a:close/>
                  <a:moveTo>
                    <a:pt x="5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7" y="10"/>
                    <a:pt x="57" y="10"/>
                    <a:pt x="57" y="10"/>
                  </a:cubicBezTo>
                  <a:lnTo>
                    <a:pt x="57" y="1"/>
                  </a:lnTo>
                  <a:close/>
                  <a:moveTo>
                    <a:pt x="58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58" y="21"/>
                  </a:lnTo>
                  <a:close/>
                  <a:moveTo>
                    <a:pt x="113" y="69"/>
                  </a:moveTo>
                  <a:cubicBezTo>
                    <a:pt x="113" y="82"/>
                    <a:pt x="106" y="87"/>
                    <a:pt x="92" y="87"/>
                  </a:cubicBezTo>
                  <a:cubicBezTo>
                    <a:pt x="85" y="87"/>
                    <a:pt x="80" y="86"/>
                    <a:pt x="78" y="8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1" y="78"/>
                    <a:pt x="85" y="81"/>
                    <a:pt x="91" y="81"/>
                  </a:cubicBezTo>
                  <a:cubicBezTo>
                    <a:pt x="104" y="81"/>
                    <a:pt x="104" y="71"/>
                    <a:pt x="104" y="66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62"/>
                    <a:pt x="99" y="67"/>
                    <a:pt x="92" y="67"/>
                  </a:cubicBezTo>
                  <a:cubicBezTo>
                    <a:pt x="80" y="67"/>
                    <a:pt x="76" y="56"/>
                    <a:pt x="76" y="44"/>
                  </a:cubicBezTo>
                  <a:cubicBezTo>
                    <a:pt x="76" y="31"/>
                    <a:pt x="81" y="20"/>
                    <a:pt x="92" y="20"/>
                  </a:cubicBezTo>
                  <a:cubicBezTo>
                    <a:pt x="99" y="20"/>
                    <a:pt x="103" y="25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13" y="69"/>
                  </a:lnTo>
                  <a:close/>
                  <a:moveTo>
                    <a:pt x="94" y="60"/>
                  </a:moveTo>
                  <a:cubicBezTo>
                    <a:pt x="102" y="60"/>
                    <a:pt x="104" y="50"/>
                    <a:pt x="104" y="43"/>
                  </a:cubicBezTo>
                  <a:cubicBezTo>
                    <a:pt x="104" y="36"/>
                    <a:pt x="102" y="27"/>
                    <a:pt x="94" y="27"/>
                  </a:cubicBezTo>
                  <a:cubicBezTo>
                    <a:pt x="87" y="27"/>
                    <a:pt x="85" y="37"/>
                    <a:pt x="85" y="44"/>
                  </a:cubicBezTo>
                  <a:cubicBezTo>
                    <a:pt x="85" y="50"/>
                    <a:pt x="87" y="60"/>
                    <a:pt x="94" y="60"/>
                  </a:cubicBezTo>
                  <a:close/>
                  <a:moveTo>
                    <a:pt x="124" y="1"/>
                  </a:moveTo>
                  <a:cubicBezTo>
                    <a:pt x="133" y="1"/>
                    <a:pt x="133" y="1"/>
                    <a:pt x="133" y="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5" y="27"/>
                    <a:pt x="138" y="20"/>
                    <a:pt x="148" y="20"/>
                  </a:cubicBezTo>
                  <a:cubicBezTo>
                    <a:pt x="158" y="20"/>
                    <a:pt x="160" y="29"/>
                    <a:pt x="160" y="3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33"/>
                    <a:pt x="151" y="29"/>
                    <a:pt x="145" y="29"/>
                  </a:cubicBezTo>
                  <a:cubicBezTo>
                    <a:pt x="138" y="29"/>
                    <a:pt x="133" y="38"/>
                    <a:pt x="133" y="4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24" y="67"/>
                    <a:pt x="124" y="67"/>
                    <a:pt x="124" y="67"/>
                  </a:cubicBezTo>
                  <a:lnTo>
                    <a:pt x="124" y="1"/>
                  </a:lnTo>
                  <a:close/>
                  <a:moveTo>
                    <a:pt x="198" y="21"/>
                  </a:moveTo>
                  <a:cubicBezTo>
                    <a:pt x="206" y="21"/>
                    <a:pt x="206" y="21"/>
                    <a:pt x="206" y="21"/>
                  </a:cubicBezTo>
                  <a:cubicBezTo>
                    <a:pt x="206" y="28"/>
                    <a:pt x="206" y="28"/>
                    <a:pt x="206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8" y="25"/>
                    <a:pt x="212" y="20"/>
                    <a:pt x="219" y="20"/>
                  </a:cubicBezTo>
                  <a:cubicBezTo>
                    <a:pt x="230" y="20"/>
                    <a:pt x="235" y="30"/>
                    <a:pt x="235" y="43"/>
                  </a:cubicBezTo>
                  <a:cubicBezTo>
                    <a:pt x="235" y="58"/>
                    <a:pt x="229" y="68"/>
                    <a:pt x="219" y="68"/>
                  </a:cubicBezTo>
                  <a:cubicBezTo>
                    <a:pt x="211" y="68"/>
                    <a:pt x="208" y="63"/>
                    <a:pt x="207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198" y="87"/>
                    <a:pt x="198" y="87"/>
                    <a:pt x="198" y="87"/>
                  </a:cubicBezTo>
                  <a:lnTo>
                    <a:pt x="198" y="21"/>
                  </a:lnTo>
                  <a:close/>
                  <a:moveTo>
                    <a:pt x="216" y="61"/>
                  </a:moveTo>
                  <a:cubicBezTo>
                    <a:pt x="223" y="61"/>
                    <a:pt x="225" y="54"/>
                    <a:pt x="225" y="44"/>
                  </a:cubicBezTo>
                  <a:cubicBezTo>
                    <a:pt x="225" y="37"/>
                    <a:pt x="224" y="27"/>
                    <a:pt x="216" y="27"/>
                  </a:cubicBezTo>
                  <a:cubicBezTo>
                    <a:pt x="209" y="27"/>
                    <a:pt x="206" y="36"/>
                    <a:pt x="206" y="44"/>
                  </a:cubicBezTo>
                  <a:cubicBezTo>
                    <a:pt x="206" y="52"/>
                    <a:pt x="209" y="61"/>
                    <a:pt x="216" y="61"/>
                  </a:cubicBezTo>
                  <a:close/>
                  <a:moveTo>
                    <a:pt x="275" y="66"/>
                  </a:moveTo>
                  <a:cubicBezTo>
                    <a:pt x="271" y="67"/>
                    <a:pt x="269" y="68"/>
                    <a:pt x="264" y="68"/>
                  </a:cubicBezTo>
                  <a:cubicBezTo>
                    <a:pt x="250" y="68"/>
                    <a:pt x="241" y="60"/>
                    <a:pt x="241" y="42"/>
                  </a:cubicBezTo>
                  <a:cubicBezTo>
                    <a:pt x="241" y="22"/>
                    <a:pt x="254" y="20"/>
                    <a:pt x="260" y="20"/>
                  </a:cubicBezTo>
                  <a:cubicBezTo>
                    <a:pt x="271" y="20"/>
                    <a:pt x="276" y="28"/>
                    <a:pt x="276" y="38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9"/>
                    <a:pt x="254" y="61"/>
                    <a:pt x="266" y="61"/>
                  </a:cubicBezTo>
                  <a:cubicBezTo>
                    <a:pt x="270" y="61"/>
                    <a:pt x="273" y="60"/>
                    <a:pt x="275" y="60"/>
                  </a:cubicBezTo>
                  <a:lnTo>
                    <a:pt x="275" y="66"/>
                  </a:lnTo>
                  <a:close/>
                  <a:moveTo>
                    <a:pt x="268" y="35"/>
                  </a:moveTo>
                  <a:cubicBezTo>
                    <a:pt x="268" y="32"/>
                    <a:pt x="266" y="27"/>
                    <a:pt x="259" y="27"/>
                  </a:cubicBezTo>
                  <a:cubicBezTo>
                    <a:pt x="252" y="27"/>
                    <a:pt x="250" y="33"/>
                    <a:pt x="250" y="35"/>
                  </a:cubicBezTo>
                  <a:lnTo>
                    <a:pt x="268" y="35"/>
                  </a:lnTo>
                  <a:close/>
                  <a:moveTo>
                    <a:pt x="284" y="21"/>
                  </a:moveTo>
                  <a:cubicBezTo>
                    <a:pt x="293" y="21"/>
                    <a:pt x="293" y="21"/>
                    <a:pt x="293" y="21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5" y="27"/>
                    <a:pt x="298" y="20"/>
                    <a:pt x="307" y="20"/>
                  </a:cubicBezTo>
                  <a:cubicBezTo>
                    <a:pt x="307" y="29"/>
                    <a:pt x="307" y="29"/>
                    <a:pt x="307" y="29"/>
                  </a:cubicBezTo>
                  <a:cubicBezTo>
                    <a:pt x="300" y="29"/>
                    <a:pt x="293" y="33"/>
                    <a:pt x="293" y="47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84" y="67"/>
                    <a:pt x="284" y="67"/>
                    <a:pt x="284" y="67"/>
                  </a:cubicBezTo>
                  <a:lnTo>
                    <a:pt x="284" y="21"/>
                  </a:lnTo>
                  <a:close/>
                  <a:moveTo>
                    <a:pt x="321" y="28"/>
                  </a:moveTo>
                  <a:cubicBezTo>
                    <a:pt x="313" y="28"/>
                    <a:pt x="313" y="28"/>
                    <a:pt x="313" y="28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321" y="16"/>
                    <a:pt x="321" y="16"/>
                    <a:pt x="321" y="16"/>
                  </a:cubicBezTo>
                  <a:cubicBezTo>
                    <a:pt x="321" y="5"/>
                    <a:pt x="327" y="0"/>
                    <a:pt x="339" y="0"/>
                  </a:cubicBezTo>
                  <a:cubicBezTo>
                    <a:pt x="342" y="0"/>
                    <a:pt x="345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45" y="7"/>
                    <a:pt x="343" y="6"/>
                    <a:pt x="339" y="6"/>
                  </a:cubicBezTo>
                  <a:cubicBezTo>
                    <a:pt x="332" y="6"/>
                    <a:pt x="330" y="12"/>
                    <a:pt x="330" y="16"/>
                  </a:cubicBezTo>
                  <a:cubicBezTo>
                    <a:pt x="330" y="21"/>
                    <a:pt x="330" y="21"/>
                    <a:pt x="330" y="21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3" y="28"/>
                    <a:pt x="343" y="28"/>
                    <a:pt x="343" y="28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67"/>
                    <a:pt x="330" y="67"/>
                    <a:pt x="330" y="67"/>
                  </a:cubicBezTo>
                  <a:cubicBezTo>
                    <a:pt x="321" y="67"/>
                    <a:pt x="321" y="67"/>
                    <a:pt x="321" y="67"/>
                  </a:cubicBezTo>
                  <a:lnTo>
                    <a:pt x="321" y="28"/>
                  </a:lnTo>
                  <a:close/>
                  <a:moveTo>
                    <a:pt x="347" y="44"/>
                  </a:moveTo>
                  <a:cubicBezTo>
                    <a:pt x="347" y="29"/>
                    <a:pt x="353" y="20"/>
                    <a:pt x="367" y="20"/>
                  </a:cubicBezTo>
                  <a:cubicBezTo>
                    <a:pt x="381" y="20"/>
                    <a:pt x="387" y="29"/>
                    <a:pt x="387" y="44"/>
                  </a:cubicBezTo>
                  <a:cubicBezTo>
                    <a:pt x="387" y="58"/>
                    <a:pt x="381" y="68"/>
                    <a:pt x="367" y="68"/>
                  </a:cubicBezTo>
                  <a:cubicBezTo>
                    <a:pt x="353" y="68"/>
                    <a:pt x="347" y="58"/>
                    <a:pt x="347" y="44"/>
                  </a:cubicBezTo>
                  <a:close/>
                  <a:moveTo>
                    <a:pt x="367" y="61"/>
                  </a:moveTo>
                  <a:cubicBezTo>
                    <a:pt x="376" y="61"/>
                    <a:pt x="378" y="51"/>
                    <a:pt x="378" y="44"/>
                  </a:cubicBezTo>
                  <a:cubicBezTo>
                    <a:pt x="378" y="37"/>
                    <a:pt x="376" y="27"/>
                    <a:pt x="367" y="27"/>
                  </a:cubicBezTo>
                  <a:cubicBezTo>
                    <a:pt x="358" y="27"/>
                    <a:pt x="356" y="37"/>
                    <a:pt x="356" y="44"/>
                  </a:cubicBezTo>
                  <a:cubicBezTo>
                    <a:pt x="356" y="51"/>
                    <a:pt x="358" y="61"/>
                    <a:pt x="367" y="61"/>
                  </a:cubicBezTo>
                  <a:close/>
                  <a:moveTo>
                    <a:pt x="396" y="21"/>
                  </a:moveTo>
                  <a:cubicBezTo>
                    <a:pt x="405" y="21"/>
                    <a:pt x="405" y="21"/>
                    <a:pt x="405" y="21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6" y="27"/>
                    <a:pt x="410" y="20"/>
                    <a:pt x="419" y="20"/>
                  </a:cubicBezTo>
                  <a:cubicBezTo>
                    <a:pt x="419" y="29"/>
                    <a:pt x="419" y="29"/>
                    <a:pt x="419" y="29"/>
                  </a:cubicBezTo>
                  <a:cubicBezTo>
                    <a:pt x="411" y="29"/>
                    <a:pt x="405" y="33"/>
                    <a:pt x="405" y="4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396" y="67"/>
                    <a:pt x="396" y="67"/>
                    <a:pt x="396" y="67"/>
                  </a:cubicBezTo>
                  <a:lnTo>
                    <a:pt x="396" y="21"/>
                  </a:lnTo>
                  <a:close/>
                  <a:moveTo>
                    <a:pt x="426" y="21"/>
                  </a:moveTo>
                  <a:cubicBezTo>
                    <a:pt x="435" y="21"/>
                    <a:pt x="435" y="21"/>
                    <a:pt x="435" y="21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6" y="27"/>
                    <a:pt x="439" y="20"/>
                    <a:pt x="448" y="20"/>
                  </a:cubicBezTo>
                  <a:cubicBezTo>
                    <a:pt x="456" y="20"/>
                    <a:pt x="458" y="26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1" y="26"/>
                    <a:pt x="465" y="20"/>
                    <a:pt x="472" y="20"/>
                  </a:cubicBezTo>
                  <a:cubicBezTo>
                    <a:pt x="483" y="20"/>
                    <a:pt x="485" y="29"/>
                    <a:pt x="485" y="35"/>
                  </a:cubicBezTo>
                  <a:cubicBezTo>
                    <a:pt x="485" y="67"/>
                    <a:pt x="485" y="67"/>
                    <a:pt x="485" y="67"/>
                  </a:cubicBezTo>
                  <a:cubicBezTo>
                    <a:pt x="476" y="67"/>
                    <a:pt x="476" y="67"/>
                    <a:pt x="476" y="67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6" y="33"/>
                    <a:pt x="476" y="29"/>
                    <a:pt x="470" y="29"/>
                  </a:cubicBezTo>
                  <a:cubicBezTo>
                    <a:pt x="464" y="29"/>
                    <a:pt x="460" y="37"/>
                    <a:pt x="460" y="45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51" y="67"/>
                    <a:pt x="451" y="67"/>
                    <a:pt x="451" y="67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51" y="33"/>
                    <a:pt x="451" y="29"/>
                    <a:pt x="445" y="29"/>
                  </a:cubicBezTo>
                  <a:cubicBezTo>
                    <a:pt x="439" y="29"/>
                    <a:pt x="435" y="38"/>
                    <a:pt x="435" y="47"/>
                  </a:cubicBezTo>
                  <a:cubicBezTo>
                    <a:pt x="435" y="67"/>
                    <a:pt x="435" y="67"/>
                    <a:pt x="435" y="67"/>
                  </a:cubicBezTo>
                  <a:cubicBezTo>
                    <a:pt x="426" y="67"/>
                    <a:pt x="426" y="67"/>
                    <a:pt x="426" y="67"/>
                  </a:cubicBezTo>
                  <a:lnTo>
                    <a:pt x="426" y="21"/>
                  </a:lnTo>
                  <a:close/>
                  <a:moveTo>
                    <a:pt x="518" y="61"/>
                  </a:moveTo>
                  <a:cubicBezTo>
                    <a:pt x="518" y="61"/>
                    <a:pt x="518" y="61"/>
                    <a:pt x="518" y="61"/>
                  </a:cubicBezTo>
                  <a:cubicBezTo>
                    <a:pt x="517" y="64"/>
                    <a:pt x="513" y="68"/>
                    <a:pt x="506" y="68"/>
                  </a:cubicBezTo>
                  <a:cubicBezTo>
                    <a:pt x="498" y="68"/>
                    <a:pt x="493" y="63"/>
                    <a:pt x="493" y="56"/>
                  </a:cubicBezTo>
                  <a:cubicBezTo>
                    <a:pt x="493" y="43"/>
                    <a:pt x="507" y="41"/>
                    <a:pt x="518" y="41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8"/>
                    <a:pt x="515" y="27"/>
                    <a:pt x="511" y="27"/>
                  </a:cubicBezTo>
                  <a:cubicBezTo>
                    <a:pt x="506" y="27"/>
                    <a:pt x="504" y="30"/>
                    <a:pt x="504" y="34"/>
                  </a:cubicBezTo>
                  <a:cubicBezTo>
                    <a:pt x="495" y="34"/>
                    <a:pt x="495" y="34"/>
                    <a:pt x="495" y="34"/>
                  </a:cubicBezTo>
                  <a:cubicBezTo>
                    <a:pt x="495" y="26"/>
                    <a:pt x="499" y="20"/>
                    <a:pt x="512" y="20"/>
                  </a:cubicBezTo>
                  <a:cubicBezTo>
                    <a:pt x="527" y="20"/>
                    <a:pt x="527" y="31"/>
                    <a:pt x="527" y="35"/>
                  </a:cubicBezTo>
                  <a:cubicBezTo>
                    <a:pt x="527" y="67"/>
                    <a:pt x="527" y="67"/>
                    <a:pt x="527" y="67"/>
                  </a:cubicBezTo>
                  <a:cubicBezTo>
                    <a:pt x="518" y="67"/>
                    <a:pt x="518" y="67"/>
                    <a:pt x="518" y="67"/>
                  </a:cubicBezTo>
                  <a:lnTo>
                    <a:pt x="518" y="61"/>
                  </a:lnTo>
                  <a:close/>
                  <a:moveTo>
                    <a:pt x="517" y="46"/>
                  </a:moveTo>
                  <a:cubicBezTo>
                    <a:pt x="510" y="46"/>
                    <a:pt x="503" y="49"/>
                    <a:pt x="503" y="55"/>
                  </a:cubicBezTo>
                  <a:cubicBezTo>
                    <a:pt x="503" y="59"/>
                    <a:pt x="505" y="61"/>
                    <a:pt x="508" y="61"/>
                  </a:cubicBezTo>
                  <a:cubicBezTo>
                    <a:pt x="514" y="61"/>
                    <a:pt x="518" y="54"/>
                    <a:pt x="518" y="49"/>
                  </a:cubicBezTo>
                  <a:cubicBezTo>
                    <a:pt x="518" y="46"/>
                    <a:pt x="518" y="46"/>
                    <a:pt x="518" y="46"/>
                  </a:cubicBezTo>
                  <a:lnTo>
                    <a:pt x="517" y="46"/>
                  </a:lnTo>
                  <a:close/>
                  <a:moveTo>
                    <a:pt x="538" y="21"/>
                  </a:moveTo>
                  <a:cubicBezTo>
                    <a:pt x="547" y="21"/>
                    <a:pt x="547" y="21"/>
                    <a:pt x="547" y="2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9" y="27"/>
                    <a:pt x="552" y="20"/>
                    <a:pt x="562" y="20"/>
                  </a:cubicBezTo>
                  <a:cubicBezTo>
                    <a:pt x="572" y="20"/>
                    <a:pt x="574" y="29"/>
                    <a:pt x="574" y="35"/>
                  </a:cubicBezTo>
                  <a:cubicBezTo>
                    <a:pt x="574" y="67"/>
                    <a:pt x="574" y="67"/>
                    <a:pt x="574" y="67"/>
                  </a:cubicBezTo>
                  <a:cubicBezTo>
                    <a:pt x="565" y="67"/>
                    <a:pt x="565" y="67"/>
                    <a:pt x="565" y="67"/>
                  </a:cubicBezTo>
                  <a:cubicBezTo>
                    <a:pt x="565" y="42"/>
                    <a:pt x="565" y="42"/>
                    <a:pt x="565" y="42"/>
                  </a:cubicBezTo>
                  <a:cubicBezTo>
                    <a:pt x="565" y="33"/>
                    <a:pt x="565" y="29"/>
                    <a:pt x="559" y="29"/>
                  </a:cubicBezTo>
                  <a:cubicBezTo>
                    <a:pt x="552" y="29"/>
                    <a:pt x="547" y="38"/>
                    <a:pt x="547" y="4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38" y="67"/>
                    <a:pt x="538" y="67"/>
                    <a:pt x="538" y="67"/>
                  </a:cubicBezTo>
                  <a:lnTo>
                    <a:pt x="538" y="21"/>
                  </a:lnTo>
                  <a:close/>
                  <a:moveTo>
                    <a:pt x="618" y="66"/>
                  </a:moveTo>
                  <a:cubicBezTo>
                    <a:pt x="614" y="67"/>
                    <a:pt x="610" y="68"/>
                    <a:pt x="605" y="68"/>
                  </a:cubicBezTo>
                  <a:cubicBezTo>
                    <a:pt x="588" y="68"/>
                    <a:pt x="583" y="54"/>
                    <a:pt x="583" y="42"/>
                  </a:cubicBezTo>
                  <a:cubicBezTo>
                    <a:pt x="583" y="30"/>
                    <a:pt x="589" y="20"/>
                    <a:pt x="602" y="20"/>
                  </a:cubicBezTo>
                  <a:cubicBezTo>
                    <a:pt x="615" y="20"/>
                    <a:pt x="619" y="29"/>
                    <a:pt x="619" y="36"/>
                  </a:cubicBezTo>
                  <a:cubicBezTo>
                    <a:pt x="609" y="36"/>
                    <a:pt x="609" y="36"/>
                    <a:pt x="609" y="36"/>
                  </a:cubicBezTo>
                  <a:cubicBezTo>
                    <a:pt x="609" y="33"/>
                    <a:pt x="608" y="27"/>
                    <a:pt x="602" y="27"/>
                  </a:cubicBezTo>
                  <a:cubicBezTo>
                    <a:pt x="596" y="27"/>
                    <a:pt x="592" y="32"/>
                    <a:pt x="592" y="41"/>
                  </a:cubicBezTo>
                  <a:cubicBezTo>
                    <a:pt x="592" y="50"/>
                    <a:pt x="596" y="61"/>
                    <a:pt x="610" y="61"/>
                  </a:cubicBezTo>
                  <a:cubicBezTo>
                    <a:pt x="613" y="61"/>
                    <a:pt x="615" y="61"/>
                    <a:pt x="618" y="60"/>
                  </a:cubicBezTo>
                  <a:lnTo>
                    <a:pt x="618" y="66"/>
                  </a:lnTo>
                  <a:close/>
                  <a:moveTo>
                    <a:pt x="659" y="66"/>
                  </a:moveTo>
                  <a:cubicBezTo>
                    <a:pt x="655" y="67"/>
                    <a:pt x="652" y="68"/>
                    <a:pt x="647" y="68"/>
                  </a:cubicBezTo>
                  <a:cubicBezTo>
                    <a:pt x="634" y="68"/>
                    <a:pt x="625" y="60"/>
                    <a:pt x="625" y="42"/>
                  </a:cubicBezTo>
                  <a:cubicBezTo>
                    <a:pt x="625" y="22"/>
                    <a:pt x="638" y="20"/>
                    <a:pt x="643" y="20"/>
                  </a:cubicBezTo>
                  <a:cubicBezTo>
                    <a:pt x="654" y="20"/>
                    <a:pt x="660" y="28"/>
                    <a:pt x="660" y="38"/>
                  </a:cubicBezTo>
                  <a:cubicBezTo>
                    <a:pt x="660" y="41"/>
                    <a:pt x="660" y="41"/>
                    <a:pt x="660" y="41"/>
                  </a:cubicBezTo>
                  <a:cubicBezTo>
                    <a:pt x="633" y="41"/>
                    <a:pt x="633" y="41"/>
                    <a:pt x="633" y="41"/>
                  </a:cubicBezTo>
                  <a:cubicBezTo>
                    <a:pt x="633" y="49"/>
                    <a:pt x="638" y="61"/>
                    <a:pt x="650" y="61"/>
                  </a:cubicBezTo>
                  <a:cubicBezTo>
                    <a:pt x="654" y="61"/>
                    <a:pt x="657" y="60"/>
                    <a:pt x="659" y="60"/>
                  </a:cubicBezTo>
                  <a:lnTo>
                    <a:pt x="659" y="66"/>
                  </a:lnTo>
                  <a:close/>
                  <a:moveTo>
                    <a:pt x="651" y="35"/>
                  </a:moveTo>
                  <a:cubicBezTo>
                    <a:pt x="651" y="32"/>
                    <a:pt x="650" y="27"/>
                    <a:pt x="643" y="27"/>
                  </a:cubicBezTo>
                  <a:cubicBezTo>
                    <a:pt x="636" y="27"/>
                    <a:pt x="634" y="33"/>
                    <a:pt x="634" y="35"/>
                  </a:cubicBezTo>
                  <a:lnTo>
                    <a:pt x="651" y="35"/>
                  </a:lnTo>
                  <a:close/>
                  <a:moveTo>
                    <a:pt x="669" y="54"/>
                  </a:moveTo>
                  <a:cubicBezTo>
                    <a:pt x="683" y="54"/>
                    <a:pt x="683" y="54"/>
                    <a:pt x="683" y="54"/>
                  </a:cubicBezTo>
                  <a:cubicBezTo>
                    <a:pt x="683" y="67"/>
                    <a:pt x="683" y="67"/>
                    <a:pt x="683" y="67"/>
                  </a:cubicBezTo>
                  <a:cubicBezTo>
                    <a:pt x="669" y="67"/>
                    <a:pt x="669" y="67"/>
                    <a:pt x="669" y="67"/>
                  </a:cubicBezTo>
                  <a:lnTo>
                    <a:pt x="669" y="54"/>
                  </a:lnTo>
                  <a:close/>
                  <a:moveTo>
                    <a:pt x="720" y="1"/>
                  </a:moveTo>
                  <a:cubicBezTo>
                    <a:pt x="737" y="1"/>
                    <a:pt x="737" y="1"/>
                    <a:pt x="737" y="1"/>
                  </a:cubicBezTo>
                  <a:cubicBezTo>
                    <a:pt x="757" y="1"/>
                    <a:pt x="765" y="12"/>
                    <a:pt x="765" y="33"/>
                  </a:cubicBezTo>
                  <a:cubicBezTo>
                    <a:pt x="765" y="61"/>
                    <a:pt x="752" y="67"/>
                    <a:pt x="737" y="67"/>
                  </a:cubicBezTo>
                  <a:cubicBezTo>
                    <a:pt x="720" y="67"/>
                    <a:pt x="720" y="67"/>
                    <a:pt x="720" y="67"/>
                  </a:cubicBezTo>
                  <a:lnTo>
                    <a:pt x="720" y="1"/>
                  </a:lnTo>
                  <a:close/>
                  <a:moveTo>
                    <a:pt x="730" y="59"/>
                  </a:moveTo>
                  <a:cubicBezTo>
                    <a:pt x="735" y="59"/>
                    <a:pt x="735" y="59"/>
                    <a:pt x="735" y="59"/>
                  </a:cubicBezTo>
                  <a:cubicBezTo>
                    <a:pt x="747" y="59"/>
                    <a:pt x="754" y="55"/>
                    <a:pt x="754" y="34"/>
                  </a:cubicBezTo>
                  <a:cubicBezTo>
                    <a:pt x="754" y="13"/>
                    <a:pt x="747" y="8"/>
                    <a:pt x="73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59"/>
                  </a:lnTo>
                  <a:close/>
                  <a:moveTo>
                    <a:pt x="806" y="66"/>
                  </a:moveTo>
                  <a:cubicBezTo>
                    <a:pt x="802" y="67"/>
                    <a:pt x="800" y="68"/>
                    <a:pt x="795" y="68"/>
                  </a:cubicBezTo>
                  <a:cubicBezTo>
                    <a:pt x="781" y="68"/>
                    <a:pt x="772" y="60"/>
                    <a:pt x="772" y="42"/>
                  </a:cubicBezTo>
                  <a:cubicBezTo>
                    <a:pt x="772" y="22"/>
                    <a:pt x="785" y="20"/>
                    <a:pt x="791" y="20"/>
                  </a:cubicBezTo>
                  <a:cubicBezTo>
                    <a:pt x="802" y="20"/>
                    <a:pt x="807" y="28"/>
                    <a:pt x="807" y="38"/>
                  </a:cubicBezTo>
                  <a:cubicBezTo>
                    <a:pt x="807" y="41"/>
                    <a:pt x="807" y="41"/>
                    <a:pt x="807" y="41"/>
                  </a:cubicBezTo>
                  <a:cubicBezTo>
                    <a:pt x="781" y="41"/>
                    <a:pt x="781" y="41"/>
                    <a:pt x="781" y="41"/>
                  </a:cubicBezTo>
                  <a:cubicBezTo>
                    <a:pt x="781" y="49"/>
                    <a:pt x="785" y="61"/>
                    <a:pt x="797" y="61"/>
                  </a:cubicBezTo>
                  <a:cubicBezTo>
                    <a:pt x="801" y="61"/>
                    <a:pt x="804" y="60"/>
                    <a:pt x="806" y="60"/>
                  </a:cubicBezTo>
                  <a:lnTo>
                    <a:pt x="806" y="66"/>
                  </a:lnTo>
                  <a:close/>
                  <a:moveTo>
                    <a:pt x="799" y="35"/>
                  </a:moveTo>
                  <a:cubicBezTo>
                    <a:pt x="799" y="32"/>
                    <a:pt x="797" y="27"/>
                    <a:pt x="790" y="27"/>
                  </a:cubicBezTo>
                  <a:cubicBezTo>
                    <a:pt x="783" y="27"/>
                    <a:pt x="781" y="33"/>
                    <a:pt x="781" y="35"/>
                  </a:cubicBezTo>
                  <a:lnTo>
                    <a:pt x="799" y="35"/>
                  </a:lnTo>
                  <a:close/>
                  <a:moveTo>
                    <a:pt x="816" y="1"/>
                  </a:moveTo>
                  <a:cubicBezTo>
                    <a:pt x="825" y="1"/>
                    <a:pt x="825" y="1"/>
                    <a:pt x="825" y="1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16" y="67"/>
                    <a:pt x="816" y="67"/>
                    <a:pt x="816" y="67"/>
                  </a:cubicBezTo>
                  <a:lnTo>
                    <a:pt x="816" y="1"/>
                  </a:lnTo>
                  <a:close/>
                  <a:moveTo>
                    <a:pt x="836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47" y="10"/>
                    <a:pt x="847" y="10"/>
                    <a:pt x="847" y="10"/>
                  </a:cubicBezTo>
                  <a:cubicBezTo>
                    <a:pt x="836" y="10"/>
                    <a:pt x="836" y="10"/>
                    <a:pt x="836" y="10"/>
                  </a:cubicBezTo>
                  <a:lnTo>
                    <a:pt x="836" y="1"/>
                  </a:lnTo>
                  <a:close/>
                  <a:moveTo>
                    <a:pt x="837" y="21"/>
                  </a:moveTo>
                  <a:cubicBezTo>
                    <a:pt x="846" y="21"/>
                    <a:pt x="846" y="21"/>
                    <a:pt x="846" y="21"/>
                  </a:cubicBezTo>
                  <a:cubicBezTo>
                    <a:pt x="846" y="67"/>
                    <a:pt x="846" y="67"/>
                    <a:pt x="846" y="67"/>
                  </a:cubicBezTo>
                  <a:cubicBezTo>
                    <a:pt x="837" y="67"/>
                    <a:pt x="837" y="67"/>
                    <a:pt x="837" y="67"/>
                  </a:cubicBezTo>
                  <a:lnTo>
                    <a:pt x="837" y="21"/>
                  </a:lnTo>
                  <a:close/>
                  <a:moveTo>
                    <a:pt x="852" y="21"/>
                  </a:moveTo>
                  <a:cubicBezTo>
                    <a:pt x="862" y="21"/>
                    <a:pt x="862" y="21"/>
                    <a:pt x="862" y="21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85" y="21"/>
                    <a:pt x="885" y="21"/>
                    <a:pt x="885" y="21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78" y="67"/>
                    <a:pt x="878" y="67"/>
                    <a:pt x="878" y="67"/>
                  </a:cubicBezTo>
                  <a:cubicBezTo>
                    <a:pt x="870" y="67"/>
                    <a:pt x="870" y="67"/>
                    <a:pt x="870" y="67"/>
                  </a:cubicBezTo>
                  <a:lnTo>
                    <a:pt x="852" y="21"/>
                  </a:lnTo>
                  <a:close/>
                  <a:moveTo>
                    <a:pt x="931" y="66"/>
                  </a:moveTo>
                  <a:cubicBezTo>
                    <a:pt x="927" y="67"/>
                    <a:pt x="924" y="68"/>
                    <a:pt x="919" y="68"/>
                  </a:cubicBezTo>
                  <a:cubicBezTo>
                    <a:pt x="905" y="68"/>
                    <a:pt x="897" y="60"/>
                    <a:pt x="897" y="42"/>
                  </a:cubicBezTo>
                  <a:cubicBezTo>
                    <a:pt x="897" y="22"/>
                    <a:pt x="909" y="20"/>
                    <a:pt x="915" y="20"/>
                  </a:cubicBezTo>
                  <a:cubicBezTo>
                    <a:pt x="926" y="20"/>
                    <a:pt x="932" y="28"/>
                    <a:pt x="932" y="38"/>
                  </a:cubicBezTo>
                  <a:cubicBezTo>
                    <a:pt x="932" y="41"/>
                    <a:pt x="932" y="41"/>
                    <a:pt x="932" y="41"/>
                  </a:cubicBezTo>
                  <a:cubicBezTo>
                    <a:pt x="905" y="41"/>
                    <a:pt x="905" y="41"/>
                    <a:pt x="905" y="41"/>
                  </a:cubicBezTo>
                  <a:cubicBezTo>
                    <a:pt x="905" y="49"/>
                    <a:pt x="909" y="61"/>
                    <a:pt x="922" y="61"/>
                  </a:cubicBezTo>
                  <a:cubicBezTo>
                    <a:pt x="926" y="61"/>
                    <a:pt x="929" y="60"/>
                    <a:pt x="931" y="60"/>
                  </a:cubicBezTo>
                  <a:lnTo>
                    <a:pt x="931" y="66"/>
                  </a:lnTo>
                  <a:close/>
                  <a:moveTo>
                    <a:pt x="923" y="35"/>
                  </a:moveTo>
                  <a:cubicBezTo>
                    <a:pt x="923" y="32"/>
                    <a:pt x="921" y="27"/>
                    <a:pt x="915" y="27"/>
                  </a:cubicBezTo>
                  <a:cubicBezTo>
                    <a:pt x="908" y="27"/>
                    <a:pt x="906" y="33"/>
                    <a:pt x="906" y="35"/>
                  </a:cubicBezTo>
                  <a:lnTo>
                    <a:pt x="923" y="35"/>
                  </a:lnTo>
                  <a:close/>
                  <a:moveTo>
                    <a:pt x="940" y="21"/>
                  </a:moveTo>
                  <a:cubicBezTo>
                    <a:pt x="949" y="21"/>
                    <a:pt x="949" y="21"/>
                    <a:pt x="949" y="21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50" y="27"/>
                    <a:pt x="954" y="20"/>
                    <a:pt x="963" y="20"/>
                  </a:cubicBezTo>
                  <a:cubicBezTo>
                    <a:pt x="963" y="29"/>
                    <a:pt x="963" y="29"/>
                    <a:pt x="963" y="29"/>
                  </a:cubicBezTo>
                  <a:cubicBezTo>
                    <a:pt x="955" y="29"/>
                    <a:pt x="949" y="33"/>
                    <a:pt x="949" y="47"/>
                  </a:cubicBezTo>
                  <a:cubicBezTo>
                    <a:pt x="949" y="67"/>
                    <a:pt x="949" y="67"/>
                    <a:pt x="949" y="67"/>
                  </a:cubicBezTo>
                  <a:cubicBezTo>
                    <a:pt x="940" y="67"/>
                    <a:pt x="940" y="67"/>
                    <a:pt x="940" y="67"/>
                  </a:cubicBezTo>
                  <a:lnTo>
                    <a:pt x="940" y="21"/>
                  </a:lnTo>
                  <a:close/>
                  <a:moveTo>
                    <a:pt x="1001" y="66"/>
                  </a:moveTo>
                  <a:cubicBezTo>
                    <a:pt x="998" y="67"/>
                    <a:pt x="995" y="68"/>
                    <a:pt x="990" y="68"/>
                  </a:cubicBezTo>
                  <a:cubicBezTo>
                    <a:pt x="976" y="68"/>
                    <a:pt x="967" y="60"/>
                    <a:pt x="967" y="42"/>
                  </a:cubicBezTo>
                  <a:cubicBezTo>
                    <a:pt x="967" y="22"/>
                    <a:pt x="980" y="20"/>
                    <a:pt x="986" y="20"/>
                  </a:cubicBezTo>
                  <a:cubicBezTo>
                    <a:pt x="997" y="20"/>
                    <a:pt x="1002" y="28"/>
                    <a:pt x="1002" y="38"/>
                  </a:cubicBezTo>
                  <a:cubicBezTo>
                    <a:pt x="1002" y="41"/>
                    <a:pt x="1002" y="41"/>
                    <a:pt x="1002" y="41"/>
                  </a:cubicBezTo>
                  <a:cubicBezTo>
                    <a:pt x="976" y="41"/>
                    <a:pt x="976" y="41"/>
                    <a:pt x="976" y="41"/>
                  </a:cubicBezTo>
                  <a:cubicBezTo>
                    <a:pt x="976" y="49"/>
                    <a:pt x="980" y="61"/>
                    <a:pt x="993" y="61"/>
                  </a:cubicBezTo>
                  <a:cubicBezTo>
                    <a:pt x="997" y="61"/>
                    <a:pt x="999" y="60"/>
                    <a:pt x="1001" y="60"/>
                  </a:cubicBezTo>
                  <a:lnTo>
                    <a:pt x="1001" y="66"/>
                  </a:lnTo>
                  <a:close/>
                  <a:moveTo>
                    <a:pt x="994" y="35"/>
                  </a:moveTo>
                  <a:cubicBezTo>
                    <a:pt x="994" y="32"/>
                    <a:pt x="992" y="27"/>
                    <a:pt x="985" y="27"/>
                  </a:cubicBezTo>
                  <a:cubicBezTo>
                    <a:pt x="978" y="27"/>
                    <a:pt x="976" y="33"/>
                    <a:pt x="976" y="35"/>
                  </a:cubicBezTo>
                  <a:lnTo>
                    <a:pt x="994" y="35"/>
                  </a:lnTo>
                  <a:close/>
                  <a:moveTo>
                    <a:pt x="1037" y="60"/>
                  </a:moveTo>
                  <a:cubicBezTo>
                    <a:pt x="1037" y="60"/>
                    <a:pt x="1037" y="60"/>
                    <a:pt x="1037" y="60"/>
                  </a:cubicBezTo>
                  <a:cubicBezTo>
                    <a:pt x="1036" y="62"/>
                    <a:pt x="1032" y="68"/>
                    <a:pt x="1024" y="68"/>
                  </a:cubicBezTo>
                  <a:cubicBezTo>
                    <a:pt x="1013" y="68"/>
                    <a:pt x="1009" y="58"/>
                    <a:pt x="1009" y="45"/>
                  </a:cubicBezTo>
                  <a:cubicBezTo>
                    <a:pt x="1009" y="30"/>
                    <a:pt x="1014" y="20"/>
                    <a:pt x="1025" y="20"/>
                  </a:cubicBezTo>
                  <a:cubicBezTo>
                    <a:pt x="1032" y="20"/>
                    <a:pt x="1036" y="25"/>
                    <a:pt x="1037" y="27"/>
                  </a:cubicBezTo>
                  <a:cubicBezTo>
                    <a:pt x="1037" y="27"/>
                    <a:pt x="1037" y="27"/>
                    <a:pt x="1037" y="27"/>
                  </a:cubicBezTo>
                  <a:cubicBezTo>
                    <a:pt x="1037" y="1"/>
                    <a:pt x="1037" y="1"/>
                    <a:pt x="1037" y="1"/>
                  </a:cubicBezTo>
                  <a:cubicBezTo>
                    <a:pt x="1046" y="1"/>
                    <a:pt x="1046" y="1"/>
                    <a:pt x="1046" y="1"/>
                  </a:cubicBezTo>
                  <a:cubicBezTo>
                    <a:pt x="1046" y="67"/>
                    <a:pt x="1046" y="67"/>
                    <a:pt x="1046" y="67"/>
                  </a:cubicBezTo>
                  <a:cubicBezTo>
                    <a:pt x="1037" y="67"/>
                    <a:pt x="1037" y="67"/>
                    <a:pt x="1037" y="67"/>
                  </a:cubicBezTo>
                  <a:lnTo>
                    <a:pt x="1037" y="60"/>
                  </a:lnTo>
                  <a:close/>
                  <a:moveTo>
                    <a:pt x="1027" y="61"/>
                  </a:moveTo>
                  <a:cubicBezTo>
                    <a:pt x="1034" y="61"/>
                    <a:pt x="1037" y="51"/>
                    <a:pt x="1037" y="44"/>
                  </a:cubicBezTo>
                  <a:cubicBezTo>
                    <a:pt x="1037" y="36"/>
                    <a:pt x="1035" y="27"/>
                    <a:pt x="1027" y="27"/>
                  </a:cubicBezTo>
                  <a:cubicBezTo>
                    <a:pt x="1020" y="27"/>
                    <a:pt x="1018" y="34"/>
                    <a:pt x="1018" y="44"/>
                  </a:cubicBezTo>
                  <a:cubicBezTo>
                    <a:pt x="1018" y="51"/>
                    <a:pt x="1019" y="61"/>
                    <a:pt x="1027" y="61"/>
                  </a:cubicBezTo>
                  <a:close/>
                  <a:moveTo>
                    <a:pt x="1056" y="54"/>
                  </a:moveTo>
                  <a:cubicBezTo>
                    <a:pt x="1070" y="54"/>
                    <a:pt x="1070" y="54"/>
                    <a:pt x="1070" y="54"/>
                  </a:cubicBezTo>
                  <a:cubicBezTo>
                    <a:pt x="1070" y="67"/>
                    <a:pt x="1070" y="67"/>
                    <a:pt x="1070" y="67"/>
                  </a:cubicBezTo>
                  <a:cubicBezTo>
                    <a:pt x="1056" y="67"/>
                    <a:pt x="1056" y="67"/>
                    <a:pt x="1056" y="67"/>
                  </a:cubicBezTo>
                  <a:lnTo>
                    <a:pt x="1056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69213" y="433542"/>
            <a:ext cx="4543634" cy="729350"/>
            <a:chOff x="666750" y="1635126"/>
            <a:chExt cx="4994275" cy="801688"/>
          </a:xfrm>
        </p:grpSpPr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666750" y="1892301"/>
              <a:ext cx="2373313" cy="420688"/>
            </a:xfrm>
            <a:custGeom>
              <a:avLst/>
              <a:gdLst>
                <a:gd name="T0" fmla="*/ 29 w 633"/>
                <a:gd name="T1" fmla="*/ 99 h 112"/>
                <a:gd name="T2" fmla="*/ 46 w 633"/>
                <a:gd name="T3" fmla="*/ 74 h 112"/>
                <a:gd name="T4" fmla="*/ 65 w 633"/>
                <a:gd name="T5" fmla="*/ 52 h 112"/>
                <a:gd name="T6" fmla="*/ 4 w 633"/>
                <a:gd name="T7" fmla="*/ 52 h 112"/>
                <a:gd name="T8" fmla="*/ 35 w 633"/>
                <a:gd name="T9" fmla="*/ 39 h 112"/>
                <a:gd name="T10" fmla="*/ 46 w 633"/>
                <a:gd name="T11" fmla="*/ 63 h 112"/>
                <a:gd name="T12" fmla="*/ 25 w 633"/>
                <a:gd name="T13" fmla="*/ 112 h 112"/>
                <a:gd name="T14" fmla="*/ 46 w 633"/>
                <a:gd name="T15" fmla="*/ 101 h 112"/>
                <a:gd name="T16" fmla="*/ 65 w 633"/>
                <a:gd name="T17" fmla="*/ 110 h 112"/>
                <a:gd name="T18" fmla="*/ 142 w 633"/>
                <a:gd name="T19" fmla="*/ 56 h 112"/>
                <a:gd name="T20" fmla="*/ 73 w 633"/>
                <a:gd name="T21" fmla="*/ 65 h 112"/>
                <a:gd name="T22" fmla="*/ 141 w 633"/>
                <a:gd name="T23" fmla="*/ 108 h 112"/>
                <a:gd name="T24" fmla="*/ 128 w 633"/>
                <a:gd name="T25" fmla="*/ 99 h 112"/>
                <a:gd name="T26" fmla="*/ 109 w 633"/>
                <a:gd name="T27" fmla="*/ 39 h 112"/>
                <a:gd name="T28" fmla="*/ 196 w 633"/>
                <a:gd name="T29" fmla="*/ 56 h 112"/>
                <a:gd name="T30" fmla="*/ 185 w 633"/>
                <a:gd name="T31" fmla="*/ 26 h 112"/>
                <a:gd name="T32" fmla="*/ 191 w 633"/>
                <a:gd name="T33" fmla="*/ 112 h 112"/>
                <a:gd name="T34" fmla="*/ 215 w 633"/>
                <a:gd name="T35" fmla="*/ 96 h 112"/>
                <a:gd name="T36" fmla="*/ 167 w 633"/>
                <a:gd name="T37" fmla="*/ 62 h 112"/>
                <a:gd name="T38" fmla="*/ 196 w 633"/>
                <a:gd name="T39" fmla="*/ 56 h 112"/>
                <a:gd name="T40" fmla="*/ 241 w 633"/>
                <a:gd name="T41" fmla="*/ 52 h 112"/>
                <a:gd name="T42" fmla="*/ 271 w 633"/>
                <a:gd name="T43" fmla="*/ 52 h 112"/>
                <a:gd name="T44" fmla="*/ 289 w 633"/>
                <a:gd name="T45" fmla="*/ 59 h 112"/>
                <a:gd name="T46" fmla="*/ 222 w 633"/>
                <a:gd name="T47" fmla="*/ 65 h 112"/>
                <a:gd name="T48" fmla="*/ 287 w 633"/>
                <a:gd name="T49" fmla="*/ 109 h 112"/>
                <a:gd name="T50" fmla="*/ 271 w 633"/>
                <a:gd name="T51" fmla="*/ 99 h 112"/>
                <a:gd name="T52" fmla="*/ 289 w 633"/>
                <a:gd name="T53" fmla="*/ 64 h 112"/>
                <a:gd name="T54" fmla="*/ 365 w 633"/>
                <a:gd name="T55" fmla="*/ 110 h 112"/>
                <a:gd name="T56" fmla="*/ 343 w 633"/>
                <a:gd name="T57" fmla="*/ 26 h 112"/>
                <a:gd name="T58" fmla="*/ 318 w 633"/>
                <a:gd name="T59" fmla="*/ 43 h 112"/>
                <a:gd name="T60" fmla="*/ 299 w 633"/>
                <a:gd name="T61" fmla="*/ 28 h 112"/>
                <a:gd name="T62" fmla="*/ 318 w 633"/>
                <a:gd name="T63" fmla="*/ 110 h 112"/>
                <a:gd name="T64" fmla="*/ 337 w 633"/>
                <a:gd name="T65" fmla="*/ 44 h 112"/>
                <a:gd name="T66" fmla="*/ 346 w 633"/>
                <a:gd name="T67" fmla="*/ 63 h 112"/>
                <a:gd name="T68" fmla="*/ 405 w 633"/>
                <a:gd name="T69" fmla="*/ 41 h 112"/>
                <a:gd name="T70" fmla="*/ 429 w 633"/>
                <a:gd name="T71" fmla="*/ 28 h 112"/>
                <a:gd name="T72" fmla="*/ 405 w 633"/>
                <a:gd name="T73" fmla="*/ 0 h 112"/>
                <a:gd name="T74" fmla="*/ 386 w 633"/>
                <a:gd name="T75" fmla="*/ 28 h 112"/>
                <a:gd name="T76" fmla="*/ 370 w 633"/>
                <a:gd name="T77" fmla="*/ 41 h 112"/>
                <a:gd name="T78" fmla="*/ 386 w 633"/>
                <a:gd name="T79" fmla="*/ 89 h 112"/>
                <a:gd name="T80" fmla="*/ 427 w 633"/>
                <a:gd name="T81" fmla="*/ 111 h 112"/>
                <a:gd name="T82" fmla="*/ 418 w 633"/>
                <a:gd name="T83" fmla="*/ 99 h 112"/>
                <a:gd name="T84" fmla="*/ 405 w 633"/>
                <a:gd name="T85" fmla="*/ 41 h 112"/>
                <a:gd name="T86" fmla="*/ 504 w 633"/>
                <a:gd name="T87" fmla="*/ 110 h 112"/>
                <a:gd name="T88" fmla="*/ 485 w 633"/>
                <a:gd name="T89" fmla="*/ 28 h 112"/>
                <a:gd name="T90" fmla="*/ 466 w 633"/>
                <a:gd name="T91" fmla="*/ 94 h 112"/>
                <a:gd name="T92" fmla="*/ 457 w 633"/>
                <a:gd name="T93" fmla="*/ 75 h 112"/>
                <a:gd name="T94" fmla="*/ 438 w 633"/>
                <a:gd name="T95" fmla="*/ 28 h 112"/>
                <a:gd name="T96" fmla="*/ 460 w 633"/>
                <a:gd name="T97" fmla="*/ 112 h 112"/>
                <a:gd name="T98" fmla="*/ 485 w 633"/>
                <a:gd name="T99" fmla="*/ 95 h 112"/>
                <a:gd name="T100" fmla="*/ 536 w 633"/>
                <a:gd name="T101" fmla="*/ 74 h 112"/>
                <a:gd name="T102" fmla="*/ 562 w 633"/>
                <a:gd name="T103" fmla="*/ 26 h 112"/>
                <a:gd name="T104" fmla="*/ 536 w 633"/>
                <a:gd name="T105" fmla="*/ 43 h 112"/>
                <a:gd name="T106" fmla="*/ 516 w 633"/>
                <a:gd name="T107" fmla="*/ 28 h 112"/>
                <a:gd name="T108" fmla="*/ 536 w 633"/>
                <a:gd name="T109" fmla="*/ 110 h 112"/>
                <a:gd name="T110" fmla="*/ 615 w 633"/>
                <a:gd name="T111" fmla="*/ 52 h 112"/>
                <a:gd name="T112" fmla="*/ 600 w 633"/>
                <a:gd name="T113" fmla="*/ 38 h 112"/>
                <a:gd name="T114" fmla="*/ 633 w 633"/>
                <a:gd name="T115" fmla="*/ 64 h 112"/>
                <a:gd name="T116" fmla="*/ 602 w 633"/>
                <a:gd name="T117" fmla="*/ 26 h 112"/>
                <a:gd name="T118" fmla="*/ 608 w 633"/>
                <a:gd name="T119" fmla="*/ 112 h 112"/>
                <a:gd name="T120" fmla="*/ 631 w 633"/>
                <a:gd name="T121" fmla="*/ 95 h 112"/>
                <a:gd name="T122" fmla="*/ 584 w 633"/>
                <a:gd name="T123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112">
                  <a:moveTo>
                    <a:pt x="46" y="74"/>
                  </a:moveTo>
                  <a:cubicBezTo>
                    <a:pt x="46" y="84"/>
                    <a:pt x="42" y="99"/>
                    <a:pt x="29" y="99"/>
                  </a:cubicBezTo>
                  <a:cubicBezTo>
                    <a:pt x="23" y="99"/>
                    <a:pt x="19" y="95"/>
                    <a:pt x="19" y="89"/>
                  </a:cubicBezTo>
                  <a:cubicBezTo>
                    <a:pt x="19" y="76"/>
                    <a:pt x="37" y="74"/>
                    <a:pt x="46" y="74"/>
                  </a:cubicBezTo>
                  <a:moveTo>
                    <a:pt x="65" y="110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5" y="32"/>
                    <a:pt x="52" y="26"/>
                    <a:pt x="35" y="26"/>
                  </a:cubicBezTo>
                  <a:cubicBezTo>
                    <a:pt x="18" y="26"/>
                    <a:pt x="4" y="33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44"/>
                    <a:pt x="27" y="39"/>
                    <a:pt x="35" y="39"/>
                  </a:cubicBezTo>
                  <a:cubicBezTo>
                    <a:pt x="44" y="39"/>
                    <a:pt x="46" y="46"/>
                    <a:pt x="46" y="54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28" y="63"/>
                    <a:pt x="0" y="66"/>
                    <a:pt x="0" y="90"/>
                  </a:cubicBezTo>
                  <a:cubicBezTo>
                    <a:pt x="0" y="104"/>
                    <a:pt x="12" y="112"/>
                    <a:pt x="25" y="112"/>
                  </a:cubicBezTo>
                  <a:cubicBezTo>
                    <a:pt x="34" y="112"/>
                    <a:pt x="42" y="109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65" y="110"/>
                    <a:pt x="65" y="110"/>
                    <a:pt x="65" y="110"/>
                  </a:cubicBezTo>
                  <a:moveTo>
                    <a:pt x="122" y="56"/>
                  </a:moveTo>
                  <a:cubicBezTo>
                    <a:pt x="142" y="56"/>
                    <a:pt x="142" y="56"/>
                    <a:pt x="142" y="56"/>
                  </a:cubicBezTo>
                  <a:cubicBezTo>
                    <a:pt x="142" y="36"/>
                    <a:pt x="131" y="26"/>
                    <a:pt x="111" y="26"/>
                  </a:cubicBezTo>
                  <a:cubicBezTo>
                    <a:pt x="86" y="26"/>
                    <a:pt x="73" y="41"/>
                    <a:pt x="73" y="65"/>
                  </a:cubicBezTo>
                  <a:cubicBezTo>
                    <a:pt x="73" y="94"/>
                    <a:pt x="88" y="112"/>
                    <a:pt x="117" y="112"/>
                  </a:cubicBezTo>
                  <a:cubicBezTo>
                    <a:pt x="125" y="112"/>
                    <a:pt x="134" y="111"/>
                    <a:pt x="141" y="108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7" y="98"/>
                    <a:pt x="132" y="99"/>
                    <a:pt x="128" y="99"/>
                  </a:cubicBezTo>
                  <a:cubicBezTo>
                    <a:pt x="106" y="99"/>
                    <a:pt x="94" y="83"/>
                    <a:pt x="94" y="62"/>
                  </a:cubicBezTo>
                  <a:cubicBezTo>
                    <a:pt x="94" y="52"/>
                    <a:pt x="97" y="39"/>
                    <a:pt x="109" y="39"/>
                  </a:cubicBezTo>
                  <a:cubicBezTo>
                    <a:pt x="119" y="39"/>
                    <a:pt x="122" y="48"/>
                    <a:pt x="122" y="56"/>
                  </a:cubicBezTo>
                  <a:moveTo>
                    <a:pt x="196" y="56"/>
                  </a:moveTo>
                  <a:cubicBezTo>
                    <a:pt x="216" y="56"/>
                    <a:pt x="216" y="56"/>
                    <a:pt x="216" y="56"/>
                  </a:cubicBezTo>
                  <a:cubicBezTo>
                    <a:pt x="216" y="36"/>
                    <a:pt x="205" y="26"/>
                    <a:pt x="185" y="26"/>
                  </a:cubicBezTo>
                  <a:cubicBezTo>
                    <a:pt x="160" y="26"/>
                    <a:pt x="147" y="41"/>
                    <a:pt x="147" y="65"/>
                  </a:cubicBezTo>
                  <a:cubicBezTo>
                    <a:pt x="147" y="94"/>
                    <a:pt x="162" y="112"/>
                    <a:pt x="191" y="112"/>
                  </a:cubicBezTo>
                  <a:cubicBezTo>
                    <a:pt x="199" y="112"/>
                    <a:pt x="207" y="111"/>
                    <a:pt x="215" y="108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1" y="98"/>
                    <a:pt x="206" y="99"/>
                    <a:pt x="201" y="99"/>
                  </a:cubicBezTo>
                  <a:cubicBezTo>
                    <a:pt x="179" y="99"/>
                    <a:pt x="167" y="83"/>
                    <a:pt x="167" y="62"/>
                  </a:cubicBezTo>
                  <a:cubicBezTo>
                    <a:pt x="167" y="52"/>
                    <a:pt x="171" y="39"/>
                    <a:pt x="183" y="39"/>
                  </a:cubicBezTo>
                  <a:cubicBezTo>
                    <a:pt x="193" y="39"/>
                    <a:pt x="196" y="48"/>
                    <a:pt x="196" y="56"/>
                  </a:cubicBezTo>
                  <a:moveTo>
                    <a:pt x="271" y="52"/>
                  </a:moveTo>
                  <a:cubicBezTo>
                    <a:pt x="241" y="52"/>
                    <a:pt x="241" y="52"/>
                    <a:pt x="241" y="52"/>
                  </a:cubicBezTo>
                  <a:cubicBezTo>
                    <a:pt x="242" y="44"/>
                    <a:pt x="248" y="38"/>
                    <a:pt x="256" y="38"/>
                  </a:cubicBezTo>
                  <a:cubicBezTo>
                    <a:pt x="265" y="38"/>
                    <a:pt x="271" y="44"/>
                    <a:pt x="271" y="52"/>
                  </a:cubicBezTo>
                  <a:moveTo>
                    <a:pt x="289" y="64"/>
                  </a:moveTo>
                  <a:cubicBezTo>
                    <a:pt x="289" y="59"/>
                    <a:pt x="289" y="59"/>
                    <a:pt x="289" y="59"/>
                  </a:cubicBezTo>
                  <a:cubicBezTo>
                    <a:pt x="289" y="39"/>
                    <a:pt x="279" y="26"/>
                    <a:pt x="258" y="26"/>
                  </a:cubicBezTo>
                  <a:cubicBezTo>
                    <a:pt x="233" y="26"/>
                    <a:pt x="222" y="41"/>
                    <a:pt x="222" y="65"/>
                  </a:cubicBezTo>
                  <a:cubicBezTo>
                    <a:pt x="222" y="92"/>
                    <a:pt x="235" y="112"/>
                    <a:pt x="264" y="112"/>
                  </a:cubicBezTo>
                  <a:cubicBezTo>
                    <a:pt x="272" y="112"/>
                    <a:pt x="279" y="111"/>
                    <a:pt x="287" y="109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2" y="97"/>
                    <a:pt x="276" y="99"/>
                    <a:pt x="271" y="99"/>
                  </a:cubicBezTo>
                  <a:cubicBezTo>
                    <a:pt x="252" y="99"/>
                    <a:pt x="240" y="81"/>
                    <a:pt x="240" y="64"/>
                  </a:cubicBezTo>
                  <a:cubicBezTo>
                    <a:pt x="289" y="64"/>
                    <a:pt x="289" y="64"/>
                    <a:pt x="289" y="64"/>
                  </a:cubicBezTo>
                  <a:moveTo>
                    <a:pt x="346" y="110"/>
                  </a:moveTo>
                  <a:cubicBezTo>
                    <a:pt x="365" y="110"/>
                    <a:pt x="365" y="110"/>
                    <a:pt x="365" y="110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39"/>
                    <a:pt x="358" y="26"/>
                    <a:pt x="343" y="26"/>
                  </a:cubicBezTo>
                  <a:cubicBezTo>
                    <a:pt x="331" y="26"/>
                    <a:pt x="323" y="33"/>
                    <a:pt x="318" y="43"/>
                  </a:cubicBezTo>
                  <a:cubicBezTo>
                    <a:pt x="318" y="43"/>
                    <a:pt x="318" y="43"/>
                    <a:pt x="318" y="43"/>
                  </a:cubicBezTo>
                  <a:cubicBezTo>
                    <a:pt x="318" y="28"/>
                    <a:pt x="318" y="28"/>
                    <a:pt x="318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110"/>
                    <a:pt x="299" y="110"/>
                    <a:pt x="299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63"/>
                    <a:pt x="324" y="44"/>
                    <a:pt x="337" y="44"/>
                  </a:cubicBezTo>
                  <a:cubicBezTo>
                    <a:pt x="339" y="44"/>
                    <a:pt x="341" y="44"/>
                    <a:pt x="343" y="45"/>
                  </a:cubicBezTo>
                  <a:cubicBezTo>
                    <a:pt x="346" y="49"/>
                    <a:pt x="346" y="59"/>
                    <a:pt x="346" y="63"/>
                  </a:cubicBezTo>
                  <a:cubicBezTo>
                    <a:pt x="346" y="110"/>
                    <a:pt x="346" y="110"/>
                    <a:pt x="346" y="110"/>
                  </a:cubicBezTo>
                  <a:moveTo>
                    <a:pt x="405" y="41"/>
                  </a:moveTo>
                  <a:cubicBezTo>
                    <a:pt x="429" y="41"/>
                    <a:pt x="429" y="41"/>
                    <a:pt x="429" y="41"/>
                  </a:cubicBezTo>
                  <a:cubicBezTo>
                    <a:pt x="429" y="28"/>
                    <a:pt x="429" y="28"/>
                    <a:pt x="429" y="28"/>
                  </a:cubicBezTo>
                  <a:cubicBezTo>
                    <a:pt x="405" y="28"/>
                    <a:pt x="405" y="28"/>
                    <a:pt x="405" y="28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86" y="41"/>
                    <a:pt x="386" y="41"/>
                    <a:pt x="386" y="41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107"/>
                    <a:pt x="394" y="112"/>
                    <a:pt x="411" y="112"/>
                  </a:cubicBezTo>
                  <a:cubicBezTo>
                    <a:pt x="416" y="112"/>
                    <a:pt x="422" y="112"/>
                    <a:pt x="427" y="111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24" y="98"/>
                    <a:pt x="421" y="99"/>
                    <a:pt x="418" y="99"/>
                  </a:cubicBezTo>
                  <a:cubicBezTo>
                    <a:pt x="406" y="99"/>
                    <a:pt x="405" y="90"/>
                    <a:pt x="405" y="80"/>
                  </a:cubicBezTo>
                  <a:cubicBezTo>
                    <a:pt x="405" y="41"/>
                    <a:pt x="405" y="41"/>
                    <a:pt x="405" y="41"/>
                  </a:cubicBezTo>
                  <a:moveTo>
                    <a:pt x="485" y="110"/>
                  </a:moveTo>
                  <a:cubicBezTo>
                    <a:pt x="504" y="110"/>
                    <a:pt x="504" y="110"/>
                    <a:pt x="504" y="110"/>
                  </a:cubicBezTo>
                  <a:cubicBezTo>
                    <a:pt x="504" y="28"/>
                    <a:pt x="504" y="28"/>
                    <a:pt x="504" y="28"/>
                  </a:cubicBezTo>
                  <a:cubicBezTo>
                    <a:pt x="485" y="28"/>
                    <a:pt x="485" y="28"/>
                    <a:pt x="485" y="28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5" y="75"/>
                    <a:pt x="479" y="94"/>
                    <a:pt x="466" y="94"/>
                  </a:cubicBezTo>
                  <a:cubicBezTo>
                    <a:pt x="464" y="94"/>
                    <a:pt x="461" y="94"/>
                    <a:pt x="460" y="93"/>
                  </a:cubicBezTo>
                  <a:cubicBezTo>
                    <a:pt x="457" y="89"/>
                    <a:pt x="457" y="79"/>
                    <a:pt x="457" y="75"/>
                  </a:cubicBezTo>
                  <a:cubicBezTo>
                    <a:pt x="457" y="28"/>
                    <a:pt x="457" y="28"/>
                    <a:pt x="457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8" y="85"/>
                    <a:pt x="438" y="85"/>
                    <a:pt x="438" y="85"/>
                  </a:cubicBezTo>
                  <a:cubicBezTo>
                    <a:pt x="438" y="99"/>
                    <a:pt x="444" y="112"/>
                    <a:pt x="460" y="112"/>
                  </a:cubicBezTo>
                  <a:cubicBezTo>
                    <a:pt x="472" y="112"/>
                    <a:pt x="480" y="105"/>
                    <a:pt x="485" y="95"/>
                  </a:cubicBezTo>
                  <a:cubicBezTo>
                    <a:pt x="485" y="95"/>
                    <a:pt x="485" y="95"/>
                    <a:pt x="485" y="95"/>
                  </a:cubicBezTo>
                  <a:cubicBezTo>
                    <a:pt x="485" y="110"/>
                    <a:pt x="485" y="110"/>
                    <a:pt x="485" y="110"/>
                  </a:cubicBezTo>
                  <a:moveTo>
                    <a:pt x="536" y="74"/>
                  </a:moveTo>
                  <a:cubicBezTo>
                    <a:pt x="536" y="55"/>
                    <a:pt x="543" y="46"/>
                    <a:pt x="562" y="46"/>
                  </a:cubicBezTo>
                  <a:cubicBezTo>
                    <a:pt x="562" y="26"/>
                    <a:pt x="562" y="26"/>
                    <a:pt x="562" y="26"/>
                  </a:cubicBezTo>
                  <a:cubicBezTo>
                    <a:pt x="549" y="26"/>
                    <a:pt x="542" y="32"/>
                    <a:pt x="536" y="43"/>
                  </a:cubicBezTo>
                  <a:cubicBezTo>
                    <a:pt x="536" y="43"/>
                    <a:pt x="536" y="43"/>
                    <a:pt x="536" y="43"/>
                  </a:cubicBezTo>
                  <a:cubicBezTo>
                    <a:pt x="536" y="28"/>
                    <a:pt x="536" y="28"/>
                    <a:pt x="536" y="28"/>
                  </a:cubicBezTo>
                  <a:cubicBezTo>
                    <a:pt x="516" y="28"/>
                    <a:pt x="516" y="28"/>
                    <a:pt x="516" y="28"/>
                  </a:cubicBezTo>
                  <a:cubicBezTo>
                    <a:pt x="516" y="110"/>
                    <a:pt x="516" y="110"/>
                    <a:pt x="516" y="110"/>
                  </a:cubicBezTo>
                  <a:cubicBezTo>
                    <a:pt x="536" y="110"/>
                    <a:pt x="536" y="110"/>
                    <a:pt x="536" y="110"/>
                  </a:cubicBezTo>
                  <a:cubicBezTo>
                    <a:pt x="536" y="74"/>
                    <a:pt x="536" y="74"/>
                    <a:pt x="536" y="74"/>
                  </a:cubicBezTo>
                  <a:moveTo>
                    <a:pt x="615" y="52"/>
                  </a:moveTo>
                  <a:cubicBezTo>
                    <a:pt x="585" y="52"/>
                    <a:pt x="585" y="52"/>
                    <a:pt x="585" y="52"/>
                  </a:cubicBezTo>
                  <a:cubicBezTo>
                    <a:pt x="586" y="44"/>
                    <a:pt x="592" y="38"/>
                    <a:pt x="600" y="38"/>
                  </a:cubicBezTo>
                  <a:cubicBezTo>
                    <a:pt x="609" y="38"/>
                    <a:pt x="615" y="44"/>
                    <a:pt x="615" y="52"/>
                  </a:cubicBezTo>
                  <a:moveTo>
                    <a:pt x="633" y="64"/>
                  </a:moveTo>
                  <a:cubicBezTo>
                    <a:pt x="633" y="59"/>
                    <a:pt x="633" y="59"/>
                    <a:pt x="633" y="59"/>
                  </a:cubicBezTo>
                  <a:cubicBezTo>
                    <a:pt x="633" y="39"/>
                    <a:pt x="623" y="26"/>
                    <a:pt x="602" y="26"/>
                  </a:cubicBezTo>
                  <a:cubicBezTo>
                    <a:pt x="577" y="26"/>
                    <a:pt x="566" y="41"/>
                    <a:pt x="566" y="65"/>
                  </a:cubicBezTo>
                  <a:cubicBezTo>
                    <a:pt x="566" y="92"/>
                    <a:pt x="579" y="112"/>
                    <a:pt x="608" y="112"/>
                  </a:cubicBezTo>
                  <a:cubicBezTo>
                    <a:pt x="616" y="112"/>
                    <a:pt x="623" y="111"/>
                    <a:pt x="631" y="109"/>
                  </a:cubicBezTo>
                  <a:cubicBezTo>
                    <a:pt x="631" y="95"/>
                    <a:pt x="631" y="95"/>
                    <a:pt x="631" y="95"/>
                  </a:cubicBezTo>
                  <a:cubicBezTo>
                    <a:pt x="626" y="97"/>
                    <a:pt x="620" y="99"/>
                    <a:pt x="615" y="99"/>
                  </a:cubicBezTo>
                  <a:cubicBezTo>
                    <a:pt x="596" y="99"/>
                    <a:pt x="584" y="81"/>
                    <a:pt x="584" y="64"/>
                  </a:cubicBezTo>
                  <a:cubicBezTo>
                    <a:pt x="633" y="64"/>
                    <a:pt x="633" y="64"/>
                    <a:pt x="633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auto">
            <a:xfrm>
              <a:off x="2057400" y="1635126"/>
              <a:ext cx="3603625" cy="801688"/>
            </a:xfrm>
            <a:custGeom>
              <a:avLst/>
              <a:gdLst>
                <a:gd name="T0" fmla="*/ 291 w 961"/>
                <a:gd name="T1" fmla="*/ 105 h 214"/>
                <a:gd name="T2" fmla="*/ 291 w 961"/>
                <a:gd name="T3" fmla="*/ 97 h 214"/>
                <a:gd name="T4" fmla="*/ 299 w 961"/>
                <a:gd name="T5" fmla="*/ 97 h 214"/>
                <a:gd name="T6" fmla="*/ 299 w 961"/>
                <a:gd name="T7" fmla="*/ 105 h 214"/>
                <a:gd name="T8" fmla="*/ 321 w 961"/>
                <a:gd name="T9" fmla="*/ 171 h 214"/>
                <a:gd name="T10" fmla="*/ 340 w 961"/>
                <a:gd name="T11" fmla="*/ 129 h 214"/>
                <a:gd name="T12" fmla="*/ 387 w 961"/>
                <a:gd name="T13" fmla="*/ 171 h 214"/>
                <a:gd name="T14" fmla="*/ 329 w 961"/>
                <a:gd name="T15" fmla="*/ 136 h 214"/>
                <a:gd name="T16" fmla="*/ 388 w 961"/>
                <a:gd name="T17" fmla="*/ 129 h 214"/>
                <a:gd name="T18" fmla="*/ 341 w 961"/>
                <a:gd name="T19" fmla="*/ 121 h 214"/>
                <a:gd name="T20" fmla="*/ 446 w 961"/>
                <a:gd name="T21" fmla="*/ 121 h 214"/>
                <a:gd name="T22" fmla="*/ 442 w 961"/>
                <a:gd name="T23" fmla="*/ 173 h 214"/>
                <a:gd name="T24" fmla="*/ 440 w 961"/>
                <a:gd name="T25" fmla="*/ 181 h 214"/>
                <a:gd name="T26" fmla="*/ 457 w 961"/>
                <a:gd name="T27" fmla="*/ 121 h 214"/>
                <a:gd name="T28" fmla="*/ 523 w 961"/>
                <a:gd name="T29" fmla="*/ 127 h 214"/>
                <a:gd name="T30" fmla="*/ 482 w 961"/>
                <a:gd name="T31" fmla="*/ 148 h 214"/>
                <a:gd name="T32" fmla="*/ 473 w 961"/>
                <a:gd name="T33" fmla="*/ 60 h 214"/>
                <a:gd name="T34" fmla="*/ 482 w 961"/>
                <a:gd name="T35" fmla="*/ 117 h 214"/>
                <a:gd name="T36" fmla="*/ 531 w 961"/>
                <a:gd name="T37" fmla="*/ 118 h 214"/>
                <a:gd name="T38" fmla="*/ 599 w 961"/>
                <a:gd name="T39" fmla="*/ 179 h 214"/>
                <a:gd name="T40" fmla="*/ 561 w 961"/>
                <a:gd name="T41" fmla="*/ 130 h 214"/>
                <a:gd name="T42" fmla="*/ 549 w 961"/>
                <a:gd name="T43" fmla="*/ 179 h 214"/>
                <a:gd name="T44" fmla="*/ 558 w 961"/>
                <a:gd name="T45" fmla="*/ 117 h 214"/>
                <a:gd name="T46" fmla="*/ 594 w 961"/>
                <a:gd name="T47" fmla="*/ 97 h 214"/>
                <a:gd name="T48" fmla="*/ 599 w 961"/>
                <a:gd name="T49" fmla="*/ 179 h 214"/>
                <a:gd name="T50" fmla="*/ 660 w 961"/>
                <a:gd name="T51" fmla="*/ 95 h 214"/>
                <a:gd name="T52" fmla="*/ 659 w 961"/>
                <a:gd name="T53" fmla="*/ 103 h 214"/>
                <a:gd name="T54" fmla="*/ 683 w 961"/>
                <a:gd name="T55" fmla="*/ 139 h 214"/>
                <a:gd name="T56" fmla="*/ 709 w 961"/>
                <a:gd name="T57" fmla="*/ 60 h 214"/>
                <a:gd name="T58" fmla="*/ 709 w 961"/>
                <a:gd name="T59" fmla="*/ 179 h 214"/>
                <a:gd name="T60" fmla="*/ 771 w 961"/>
                <a:gd name="T61" fmla="*/ 95 h 214"/>
                <a:gd name="T62" fmla="*/ 771 w 961"/>
                <a:gd name="T63" fmla="*/ 103 h 214"/>
                <a:gd name="T64" fmla="*/ 794 w 961"/>
                <a:gd name="T65" fmla="*/ 139 h 214"/>
                <a:gd name="T66" fmla="*/ 822 w 961"/>
                <a:gd name="T67" fmla="*/ 211 h 214"/>
                <a:gd name="T68" fmla="*/ 869 w 961"/>
                <a:gd name="T69" fmla="*/ 178 h 214"/>
                <a:gd name="T70" fmla="*/ 846 w 961"/>
                <a:gd name="T71" fmla="*/ 179 h 214"/>
                <a:gd name="T72" fmla="*/ 869 w 961"/>
                <a:gd name="T73" fmla="*/ 112 h 214"/>
                <a:gd name="T74" fmla="*/ 878 w 961"/>
                <a:gd name="T75" fmla="*/ 97 h 214"/>
                <a:gd name="T76" fmla="*/ 847 w 961"/>
                <a:gd name="T77" fmla="*/ 103 h 214"/>
                <a:gd name="T78" fmla="*/ 869 w 961"/>
                <a:gd name="T79" fmla="*/ 137 h 214"/>
                <a:gd name="T80" fmla="*/ 911 w 961"/>
                <a:gd name="T81" fmla="*/ 211 h 214"/>
                <a:gd name="T82" fmla="*/ 900 w 961"/>
                <a:gd name="T83" fmla="*/ 97 h 214"/>
                <a:gd name="T84" fmla="*/ 961 w 961"/>
                <a:gd name="T85" fmla="*/ 97 h 214"/>
                <a:gd name="T86" fmla="*/ 0 w 961"/>
                <a:gd name="T87" fmla="*/ 14 h 214"/>
                <a:gd name="T88" fmla="*/ 0 w 961"/>
                <a:gd name="T89" fmla="*/ 61 h 214"/>
                <a:gd name="T90" fmla="*/ 0 w 961"/>
                <a:gd name="T9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1" h="214">
                  <a:moveTo>
                    <a:pt x="312" y="181"/>
                  </a:moveTo>
                  <a:cubicBezTo>
                    <a:pt x="298" y="181"/>
                    <a:pt x="291" y="175"/>
                    <a:pt x="291" y="16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78" y="105"/>
                    <a:pt x="278" y="105"/>
                    <a:pt x="278" y="105"/>
                  </a:cubicBezTo>
                  <a:cubicBezTo>
                    <a:pt x="278" y="97"/>
                    <a:pt x="278" y="97"/>
                    <a:pt x="278" y="97"/>
                  </a:cubicBezTo>
                  <a:cubicBezTo>
                    <a:pt x="291" y="97"/>
                    <a:pt x="291" y="97"/>
                    <a:pt x="291" y="97"/>
                  </a:cubicBezTo>
                  <a:cubicBezTo>
                    <a:pt x="291" y="78"/>
                    <a:pt x="291" y="78"/>
                    <a:pt x="291" y="78"/>
                  </a:cubicBezTo>
                  <a:cubicBezTo>
                    <a:pt x="299" y="72"/>
                    <a:pt x="299" y="72"/>
                    <a:pt x="299" y="72"/>
                  </a:cubicBezTo>
                  <a:cubicBezTo>
                    <a:pt x="299" y="97"/>
                    <a:pt x="299" y="97"/>
                    <a:pt x="299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05"/>
                    <a:pt x="321" y="105"/>
                    <a:pt x="321" y="105"/>
                  </a:cubicBezTo>
                  <a:cubicBezTo>
                    <a:pt x="299" y="105"/>
                    <a:pt x="299" y="105"/>
                    <a:pt x="299" y="105"/>
                  </a:cubicBezTo>
                  <a:cubicBezTo>
                    <a:pt x="299" y="158"/>
                    <a:pt x="299" y="158"/>
                    <a:pt x="299" y="158"/>
                  </a:cubicBezTo>
                  <a:cubicBezTo>
                    <a:pt x="299" y="167"/>
                    <a:pt x="303" y="173"/>
                    <a:pt x="313" y="173"/>
                  </a:cubicBezTo>
                  <a:cubicBezTo>
                    <a:pt x="316" y="173"/>
                    <a:pt x="318" y="172"/>
                    <a:pt x="321" y="171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18" y="181"/>
                    <a:pt x="315" y="181"/>
                    <a:pt x="312" y="181"/>
                  </a:cubicBezTo>
                  <a:close/>
                  <a:moveTo>
                    <a:pt x="340" y="129"/>
                  </a:moveTo>
                  <a:cubicBezTo>
                    <a:pt x="340" y="132"/>
                    <a:pt x="340" y="135"/>
                    <a:pt x="340" y="137"/>
                  </a:cubicBezTo>
                  <a:cubicBezTo>
                    <a:pt x="340" y="158"/>
                    <a:pt x="349" y="173"/>
                    <a:pt x="371" y="173"/>
                  </a:cubicBezTo>
                  <a:cubicBezTo>
                    <a:pt x="376" y="173"/>
                    <a:pt x="382" y="172"/>
                    <a:pt x="387" y="171"/>
                  </a:cubicBezTo>
                  <a:cubicBezTo>
                    <a:pt x="387" y="179"/>
                    <a:pt x="387" y="179"/>
                    <a:pt x="387" y="179"/>
                  </a:cubicBezTo>
                  <a:cubicBezTo>
                    <a:pt x="381" y="180"/>
                    <a:pt x="375" y="181"/>
                    <a:pt x="369" y="181"/>
                  </a:cubicBezTo>
                  <a:cubicBezTo>
                    <a:pt x="341" y="181"/>
                    <a:pt x="329" y="161"/>
                    <a:pt x="329" y="136"/>
                  </a:cubicBezTo>
                  <a:cubicBezTo>
                    <a:pt x="329" y="115"/>
                    <a:pt x="336" y="95"/>
                    <a:pt x="361" y="95"/>
                  </a:cubicBezTo>
                  <a:cubicBezTo>
                    <a:pt x="378" y="95"/>
                    <a:pt x="388" y="108"/>
                    <a:pt x="388" y="124"/>
                  </a:cubicBezTo>
                  <a:cubicBezTo>
                    <a:pt x="388" y="129"/>
                    <a:pt x="388" y="129"/>
                    <a:pt x="388" y="129"/>
                  </a:cubicBezTo>
                  <a:lnTo>
                    <a:pt x="340" y="129"/>
                  </a:lnTo>
                  <a:close/>
                  <a:moveTo>
                    <a:pt x="361" y="103"/>
                  </a:moveTo>
                  <a:cubicBezTo>
                    <a:pt x="349" y="103"/>
                    <a:pt x="343" y="110"/>
                    <a:pt x="341" y="121"/>
                  </a:cubicBezTo>
                  <a:cubicBezTo>
                    <a:pt x="378" y="121"/>
                    <a:pt x="378" y="121"/>
                    <a:pt x="378" y="121"/>
                  </a:cubicBezTo>
                  <a:cubicBezTo>
                    <a:pt x="378" y="111"/>
                    <a:pt x="370" y="103"/>
                    <a:pt x="361" y="103"/>
                  </a:cubicBezTo>
                  <a:close/>
                  <a:moveTo>
                    <a:pt x="446" y="121"/>
                  </a:moveTo>
                  <a:cubicBezTo>
                    <a:pt x="446" y="111"/>
                    <a:pt x="441" y="103"/>
                    <a:pt x="431" y="103"/>
                  </a:cubicBezTo>
                  <a:cubicBezTo>
                    <a:pt x="414" y="103"/>
                    <a:pt x="410" y="122"/>
                    <a:pt x="410" y="135"/>
                  </a:cubicBezTo>
                  <a:cubicBezTo>
                    <a:pt x="410" y="156"/>
                    <a:pt x="419" y="173"/>
                    <a:pt x="442" y="173"/>
                  </a:cubicBezTo>
                  <a:cubicBezTo>
                    <a:pt x="446" y="173"/>
                    <a:pt x="450" y="172"/>
                    <a:pt x="454" y="171"/>
                  </a:cubicBezTo>
                  <a:cubicBezTo>
                    <a:pt x="454" y="180"/>
                    <a:pt x="454" y="180"/>
                    <a:pt x="454" y="180"/>
                  </a:cubicBezTo>
                  <a:cubicBezTo>
                    <a:pt x="450" y="181"/>
                    <a:pt x="445" y="181"/>
                    <a:pt x="440" y="181"/>
                  </a:cubicBezTo>
                  <a:cubicBezTo>
                    <a:pt x="412" y="181"/>
                    <a:pt x="400" y="163"/>
                    <a:pt x="400" y="137"/>
                  </a:cubicBezTo>
                  <a:cubicBezTo>
                    <a:pt x="400" y="116"/>
                    <a:pt x="407" y="95"/>
                    <a:pt x="431" y="95"/>
                  </a:cubicBezTo>
                  <a:cubicBezTo>
                    <a:pt x="447" y="95"/>
                    <a:pt x="457" y="104"/>
                    <a:pt x="457" y="121"/>
                  </a:cubicBezTo>
                  <a:lnTo>
                    <a:pt x="446" y="121"/>
                  </a:lnTo>
                  <a:close/>
                  <a:moveTo>
                    <a:pt x="523" y="179"/>
                  </a:moveTo>
                  <a:cubicBezTo>
                    <a:pt x="523" y="127"/>
                    <a:pt x="523" y="127"/>
                    <a:pt x="523" y="127"/>
                  </a:cubicBezTo>
                  <a:cubicBezTo>
                    <a:pt x="523" y="117"/>
                    <a:pt x="522" y="103"/>
                    <a:pt x="508" y="103"/>
                  </a:cubicBezTo>
                  <a:cubicBezTo>
                    <a:pt x="495" y="103"/>
                    <a:pt x="487" y="119"/>
                    <a:pt x="484" y="130"/>
                  </a:cubicBezTo>
                  <a:cubicBezTo>
                    <a:pt x="483" y="136"/>
                    <a:pt x="482" y="142"/>
                    <a:pt x="482" y="148"/>
                  </a:cubicBezTo>
                  <a:cubicBezTo>
                    <a:pt x="482" y="179"/>
                    <a:pt x="482" y="179"/>
                    <a:pt x="482" y="179"/>
                  </a:cubicBezTo>
                  <a:cubicBezTo>
                    <a:pt x="473" y="179"/>
                    <a:pt x="473" y="179"/>
                    <a:pt x="473" y="179"/>
                  </a:cubicBezTo>
                  <a:cubicBezTo>
                    <a:pt x="473" y="60"/>
                    <a:pt x="473" y="60"/>
                    <a:pt x="473" y="60"/>
                  </a:cubicBezTo>
                  <a:cubicBezTo>
                    <a:pt x="482" y="60"/>
                    <a:pt x="482" y="60"/>
                    <a:pt x="482" y="60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7" y="103"/>
                    <a:pt x="494" y="95"/>
                    <a:pt x="510" y="95"/>
                  </a:cubicBezTo>
                  <a:cubicBezTo>
                    <a:pt x="512" y="95"/>
                    <a:pt x="515" y="96"/>
                    <a:pt x="518" y="97"/>
                  </a:cubicBezTo>
                  <a:cubicBezTo>
                    <a:pt x="527" y="100"/>
                    <a:pt x="531" y="108"/>
                    <a:pt x="531" y="118"/>
                  </a:cubicBezTo>
                  <a:cubicBezTo>
                    <a:pt x="531" y="179"/>
                    <a:pt x="531" y="179"/>
                    <a:pt x="531" y="179"/>
                  </a:cubicBezTo>
                  <a:lnTo>
                    <a:pt x="523" y="179"/>
                  </a:lnTo>
                  <a:close/>
                  <a:moveTo>
                    <a:pt x="599" y="179"/>
                  </a:moveTo>
                  <a:cubicBezTo>
                    <a:pt x="599" y="127"/>
                    <a:pt x="599" y="127"/>
                    <a:pt x="599" y="127"/>
                  </a:cubicBezTo>
                  <a:cubicBezTo>
                    <a:pt x="599" y="117"/>
                    <a:pt x="598" y="103"/>
                    <a:pt x="584" y="103"/>
                  </a:cubicBezTo>
                  <a:cubicBezTo>
                    <a:pt x="571" y="103"/>
                    <a:pt x="563" y="119"/>
                    <a:pt x="561" y="130"/>
                  </a:cubicBezTo>
                  <a:cubicBezTo>
                    <a:pt x="559" y="136"/>
                    <a:pt x="558" y="142"/>
                    <a:pt x="558" y="148"/>
                  </a:cubicBezTo>
                  <a:cubicBezTo>
                    <a:pt x="558" y="179"/>
                    <a:pt x="558" y="179"/>
                    <a:pt x="558" y="179"/>
                  </a:cubicBezTo>
                  <a:cubicBezTo>
                    <a:pt x="549" y="179"/>
                    <a:pt x="549" y="179"/>
                    <a:pt x="549" y="179"/>
                  </a:cubicBezTo>
                  <a:cubicBezTo>
                    <a:pt x="549" y="97"/>
                    <a:pt x="549" y="97"/>
                    <a:pt x="549" y="97"/>
                  </a:cubicBezTo>
                  <a:cubicBezTo>
                    <a:pt x="558" y="97"/>
                    <a:pt x="558" y="97"/>
                    <a:pt x="558" y="97"/>
                  </a:cubicBezTo>
                  <a:cubicBezTo>
                    <a:pt x="558" y="117"/>
                    <a:pt x="558" y="117"/>
                    <a:pt x="558" y="117"/>
                  </a:cubicBezTo>
                  <a:cubicBezTo>
                    <a:pt x="558" y="117"/>
                    <a:pt x="558" y="117"/>
                    <a:pt x="558" y="117"/>
                  </a:cubicBezTo>
                  <a:cubicBezTo>
                    <a:pt x="563" y="103"/>
                    <a:pt x="570" y="95"/>
                    <a:pt x="586" y="95"/>
                  </a:cubicBezTo>
                  <a:cubicBezTo>
                    <a:pt x="589" y="95"/>
                    <a:pt x="591" y="96"/>
                    <a:pt x="594" y="97"/>
                  </a:cubicBezTo>
                  <a:cubicBezTo>
                    <a:pt x="603" y="100"/>
                    <a:pt x="607" y="109"/>
                    <a:pt x="607" y="118"/>
                  </a:cubicBezTo>
                  <a:cubicBezTo>
                    <a:pt x="607" y="179"/>
                    <a:pt x="607" y="179"/>
                    <a:pt x="607" y="179"/>
                  </a:cubicBezTo>
                  <a:lnTo>
                    <a:pt x="599" y="179"/>
                  </a:lnTo>
                  <a:close/>
                  <a:moveTo>
                    <a:pt x="660" y="181"/>
                  </a:moveTo>
                  <a:cubicBezTo>
                    <a:pt x="635" y="181"/>
                    <a:pt x="626" y="160"/>
                    <a:pt x="626" y="138"/>
                  </a:cubicBezTo>
                  <a:cubicBezTo>
                    <a:pt x="626" y="116"/>
                    <a:pt x="635" y="95"/>
                    <a:pt x="660" y="95"/>
                  </a:cubicBezTo>
                  <a:cubicBezTo>
                    <a:pt x="685" y="95"/>
                    <a:pt x="694" y="117"/>
                    <a:pt x="694" y="138"/>
                  </a:cubicBezTo>
                  <a:cubicBezTo>
                    <a:pt x="694" y="160"/>
                    <a:pt x="685" y="181"/>
                    <a:pt x="660" y="181"/>
                  </a:cubicBezTo>
                  <a:close/>
                  <a:moveTo>
                    <a:pt x="659" y="103"/>
                  </a:moveTo>
                  <a:cubicBezTo>
                    <a:pt x="640" y="103"/>
                    <a:pt x="636" y="124"/>
                    <a:pt x="636" y="139"/>
                  </a:cubicBezTo>
                  <a:cubicBezTo>
                    <a:pt x="636" y="155"/>
                    <a:pt x="640" y="173"/>
                    <a:pt x="659" y="173"/>
                  </a:cubicBezTo>
                  <a:cubicBezTo>
                    <a:pt x="679" y="173"/>
                    <a:pt x="683" y="155"/>
                    <a:pt x="683" y="139"/>
                  </a:cubicBezTo>
                  <a:cubicBezTo>
                    <a:pt x="683" y="124"/>
                    <a:pt x="679" y="103"/>
                    <a:pt x="659" y="103"/>
                  </a:cubicBezTo>
                  <a:close/>
                  <a:moveTo>
                    <a:pt x="709" y="179"/>
                  </a:moveTo>
                  <a:cubicBezTo>
                    <a:pt x="709" y="60"/>
                    <a:pt x="709" y="60"/>
                    <a:pt x="709" y="60"/>
                  </a:cubicBezTo>
                  <a:cubicBezTo>
                    <a:pt x="718" y="60"/>
                    <a:pt x="718" y="60"/>
                    <a:pt x="718" y="60"/>
                  </a:cubicBezTo>
                  <a:cubicBezTo>
                    <a:pt x="718" y="179"/>
                    <a:pt x="718" y="179"/>
                    <a:pt x="718" y="179"/>
                  </a:cubicBezTo>
                  <a:lnTo>
                    <a:pt x="709" y="179"/>
                  </a:lnTo>
                  <a:close/>
                  <a:moveTo>
                    <a:pt x="771" y="181"/>
                  </a:moveTo>
                  <a:cubicBezTo>
                    <a:pt x="746" y="181"/>
                    <a:pt x="737" y="160"/>
                    <a:pt x="737" y="138"/>
                  </a:cubicBezTo>
                  <a:cubicBezTo>
                    <a:pt x="737" y="116"/>
                    <a:pt x="746" y="95"/>
                    <a:pt x="771" y="95"/>
                  </a:cubicBezTo>
                  <a:cubicBezTo>
                    <a:pt x="796" y="95"/>
                    <a:pt x="805" y="117"/>
                    <a:pt x="805" y="138"/>
                  </a:cubicBezTo>
                  <a:cubicBezTo>
                    <a:pt x="805" y="160"/>
                    <a:pt x="796" y="181"/>
                    <a:pt x="771" y="181"/>
                  </a:cubicBezTo>
                  <a:close/>
                  <a:moveTo>
                    <a:pt x="771" y="103"/>
                  </a:moveTo>
                  <a:cubicBezTo>
                    <a:pt x="751" y="103"/>
                    <a:pt x="748" y="124"/>
                    <a:pt x="748" y="139"/>
                  </a:cubicBezTo>
                  <a:cubicBezTo>
                    <a:pt x="748" y="155"/>
                    <a:pt x="751" y="173"/>
                    <a:pt x="771" y="173"/>
                  </a:cubicBezTo>
                  <a:cubicBezTo>
                    <a:pt x="790" y="173"/>
                    <a:pt x="794" y="155"/>
                    <a:pt x="794" y="139"/>
                  </a:cubicBezTo>
                  <a:cubicBezTo>
                    <a:pt x="794" y="124"/>
                    <a:pt x="790" y="103"/>
                    <a:pt x="771" y="103"/>
                  </a:cubicBezTo>
                  <a:close/>
                  <a:moveTo>
                    <a:pt x="843" y="214"/>
                  </a:moveTo>
                  <a:cubicBezTo>
                    <a:pt x="836" y="214"/>
                    <a:pt x="829" y="213"/>
                    <a:pt x="822" y="211"/>
                  </a:cubicBezTo>
                  <a:cubicBezTo>
                    <a:pt x="822" y="202"/>
                    <a:pt x="822" y="202"/>
                    <a:pt x="822" y="202"/>
                  </a:cubicBezTo>
                  <a:cubicBezTo>
                    <a:pt x="828" y="204"/>
                    <a:pt x="834" y="205"/>
                    <a:pt x="840" y="205"/>
                  </a:cubicBezTo>
                  <a:cubicBezTo>
                    <a:pt x="860" y="205"/>
                    <a:pt x="869" y="198"/>
                    <a:pt x="869" y="178"/>
                  </a:cubicBezTo>
                  <a:cubicBezTo>
                    <a:pt x="869" y="162"/>
                    <a:pt x="869" y="162"/>
                    <a:pt x="869" y="162"/>
                  </a:cubicBezTo>
                  <a:cubicBezTo>
                    <a:pt x="869" y="162"/>
                    <a:pt x="869" y="162"/>
                    <a:pt x="869" y="162"/>
                  </a:cubicBezTo>
                  <a:cubicBezTo>
                    <a:pt x="866" y="173"/>
                    <a:pt x="857" y="179"/>
                    <a:pt x="846" y="179"/>
                  </a:cubicBezTo>
                  <a:cubicBezTo>
                    <a:pt x="822" y="179"/>
                    <a:pt x="817" y="158"/>
                    <a:pt x="817" y="138"/>
                  </a:cubicBezTo>
                  <a:cubicBezTo>
                    <a:pt x="817" y="120"/>
                    <a:pt x="824" y="95"/>
                    <a:pt x="846" y="95"/>
                  </a:cubicBezTo>
                  <a:cubicBezTo>
                    <a:pt x="857" y="95"/>
                    <a:pt x="866" y="101"/>
                    <a:pt x="869" y="112"/>
                  </a:cubicBezTo>
                  <a:cubicBezTo>
                    <a:pt x="869" y="112"/>
                    <a:pt x="869" y="112"/>
                    <a:pt x="869" y="112"/>
                  </a:cubicBezTo>
                  <a:cubicBezTo>
                    <a:pt x="869" y="97"/>
                    <a:pt x="869" y="97"/>
                    <a:pt x="869" y="97"/>
                  </a:cubicBezTo>
                  <a:cubicBezTo>
                    <a:pt x="878" y="97"/>
                    <a:pt x="878" y="97"/>
                    <a:pt x="878" y="97"/>
                  </a:cubicBezTo>
                  <a:cubicBezTo>
                    <a:pt x="878" y="177"/>
                    <a:pt x="878" y="177"/>
                    <a:pt x="878" y="177"/>
                  </a:cubicBezTo>
                  <a:cubicBezTo>
                    <a:pt x="878" y="200"/>
                    <a:pt x="867" y="214"/>
                    <a:pt x="843" y="214"/>
                  </a:cubicBezTo>
                  <a:close/>
                  <a:moveTo>
                    <a:pt x="847" y="103"/>
                  </a:moveTo>
                  <a:cubicBezTo>
                    <a:pt x="831" y="103"/>
                    <a:pt x="827" y="127"/>
                    <a:pt x="827" y="139"/>
                  </a:cubicBezTo>
                  <a:cubicBezTo>
                    <a:pt x="827" y="152"/>
                    <a:pt x="830" y="171"/>
                    <a:pt x="847" y="171"/>
                  </a:cubicBezTo>
                  <a:cubicBezTo>
                    <a:pt x="863" y="171"/>
                    <a:pt x="869" y="150"/>
                    <a:pt x="869" y="137"/>
                  </a:cubicBezTo>
                  <a:cubicBezTo>
                    <a:pt x="869" y="124"/>
                    <a:pt x="863" y="103"/>
                    <a:pt x="847" y="103"/>
                  </a:cubicBezTo>
                  <a:close/>
                  <a:moveTo>
                    <a:pt x="921" y="211"/>
                  </a:moveTo>
                  <a:cubicBezTo>
                    <a:pt x="911" y="211"/>
                    <a:pt x="911" y="211"/>
                    <a:pt x="911" y="211"/>
                  </a:cubicBezTo>
                  <a:cubicBezTo>
                    <a:pt x="923" y="179"/>
                    <a:pt x="923" y="179"/>
                    <a:pt x="923" y="179"/>
                  </a:cubicBezTo>
                  <a:cubicBezTo>
                    <a:pt x="891" y="97"/>
                    <a:pt x="891" y="97"/>
                    <a:pt x="891" y="97"/>
                  </a:cubicBezTo>
                  <a:cubicBezTo>
                    <a:pt x="900" y="97"/>
                    <a:pt x="900" y="97"/>
                    <a:pt x="900" y="97"/>
                  </a:cubicBezTo>
                  <a:cubicBezTo>
                    <a:pt x="927" y="165"/>
                    <a:pt x="927" y="165"/>
                    <a:pt x="927" y="165"/>
                  </a:cubicBezTo>
                  <a:cubicBezTo>
                    <a:pt x="951" y="97"/>
                    <a:pt x="951" y="97"/>
                    <a:pt x="951" y="97"/>
                  </a:cubicBezTo>
                  <a:cubicBezTo>
                    <a:pt x="961" y="97"/>
                    <a:pt x="961" y="97"/>
                    <a:pt x="961" y="97"/>
                  </a:cubicBezTo>
                  <a:lnTo>
                    <a:pt x="921" y="211"/>
                  </a:lnTo>
                  <a:close/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9" y="29"/>
                    <a:pt x="44" y="31"/>
                  </a:cubicBezTo>
                  <a:cubicBezTo>
                    <a:pt x="39" y="33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723469" y="6268816"/>
            <a:ext cx="4950000" cy="226533"/>
            <a:chOff x="3723469" y="6268816"/>
            <a:chExt cx="4950000" cy="226533"/>
          </a:xfrm>
        </p:grpSpPr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3723469" y="6275558"/>
              <a:ext cx="95737" cy="168551"/>
            </a:xfrm>
            <a:custGeom>
              <a:avLst/>
              <a:gdLst>
                <a:gd name="T0" fmla="*/ 1 w 30"/>
                <a:gd name="T1" fmla="*/ 46 h 53"/>
                <a:gd name="T2" fmla="*/ 13 w 30"/>
                <a:gd name="T3" fmla="*/ 48 h 53"/>
                <a:gd name="T4" fmla="*/ 24 w 30"/>
                <a:gd name="T5" fmla="*/ 39 h 53"/>
                <a:gd name="T6" fmla="*/ 16 w 30"/>
                <a:gd name="T7" fmla="*/ 29 h 53"/>
                <a:gd name="T8" fmla="*/ 11 w 30"/>
                <a:gd name="T9" fmla="*/ 27 h 53"/>
                <a:gd name="T10" fmla="*/ 0 w 30"/>
                <a:gd name="T11" fmla="*/ 13 h 53"/>
                <a:gd name="T12" fmla="*/ 16 w 30"/>
                <a:gd name="T13" fmla="*/ 0 h 53"/>
                <a:gd name="T14" fmla="*/ 27 w 30"/>
                <a:gd name="T15" fmla="*/ 2 h 53"/>
                <a:gd name="T16" fmla="*/ 27 w 30"/>
                <a:gd name="T17" fmla="*/ 7 h 53"/>
                <a:gd name="T18" fmla="*/ 16 w 30"/>
                <a:gd name="T19" fmla="*/ 5 h 53"/>
                <a:gd name="T20" fmla="*/ 6 w 30"/>
                <a:gd name="T21" fmla="*/ 13 h 53"/>
                <a:gd name="T22" fmla="*/ 15 w 30"/>
                <a:gd name="T23" fmla="*/ 22 h 53"/>
                <a:gd name="T24" fmla="*/ 20 w 30"/>
                <a:gd name="T25" fmla="*/ 25 h 53"/>
                <a:gd name="T26" fmla="*/ 30 w 30"/>
                <a:gd name="T27" fmla="*/ 39 h 53"/>
                <a:gd name="T28" fmla="*/ 12 w 30"/>
                <a:gd name="T29" fmla="*/ 53 h 53"/>
                <a:gd name="T30" fmla="*/ 1 w 30"/>
                <a:gd name="T31" fmla="*/ 51 h 53"/>
                <a:gd name="T32" fmla="*/ 1 w 30"/>
                <a:gd name="T33" fmla="*/ 4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3">
                  <a:moveTo>
                    <a:pt x="1" y="46"/>
                  </a:moveTo>
                  <a:cubicBezTo>
                    <a:pt x="4" y="47"/>
                    <a:pt x="9" y="48"/>
                    <a:pt x="13" y="48"/>
                  </a:cubicBezTo>
                  <a:cubicBezTo>
                    <a:pt x="18" y="48"/>
                    <a:pt x="24" y="46"/>
                    <a:pt x="24" y="39"/>
                  </a:cubicBezTo>
                  <a:cubicBezTo>
                    <a:pt x="24" y="34"/>
                    <a:pt x="20" y="32"/>
                    <a:pt x="16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5" y="24"/>
                    <a:pt x="0" y="21"/>
                    <a:pt x="0" y="13"/>
                  </a:cubicBezTo>
                  <a:cubicBezTo>
                    <a:pt x="0" y="4"/>
                    <a:pt x="8" y="0"/>
                    <a:pt x="16" y="0"/>
                  </a:cubicBezTo>
                  <a:cubicBezTo>
                    <a:pt x="20" y="0"/>
                    <a:pt x="23" y="1"/>
                    <a:pt x="27" y="2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6"/>
                    <a:pt x="20" y="5"/>
                    <a:pt x="16" y="5"/>
                  </a:cubicBezTo>
                  <a:cubicBezTo>
                    <a:pt x="11" y="5"/>
                    <a:pt x="6" y="7"/>
                    <a:pt x="6" y="13"/>
                  </a:cubicBezTo>
                  <a:cubicBezTo>
                    <a:pt x="6" y="18"/>
                    <a:pt x="11" y="20"/>
                    <a:pt x="15" y="22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5" y="28"/>
                    <a:pt x="30" y="31"/>
                    <a:pt x="30" y="39"/>
                  </a:cubicBezTo>
                  <a:cubicBezTo>
                    <a:pt x="30" y="49"/>
                    <a:pt x="22" y="53"/>
                    <a:pt x="12" y="53"/>
                  </a:cubicBezTo>
                  <a:cubicBezTo>
                    <a:pt x="8" y="53"/>
                    <a:pt x="4" y="52"/>
                    <a:pt x="1" y="51"/>
                  </a:cubicBezTo>
                  <a:lnTo>
                    <a:pt x="1" y="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3835387" y="6294436"/>
              <a:ext cx="63375" cy="149674"/>
            </a:xfrm>
            <a:custGeom>
              <a:avLst/>
              <a:gdLst>
                <a:gd name="T0" fmla="*/ 20 w 20"/>
                <a:gd name="T1" fmla="*/ 47 h 47"/>
                <a:gd name="T2" fmla="*/ 15 w 20"/>
                <a:gd name="T3" fmla="*/ 47 h 47"/>
                <a:gd name="T4" fmla="*/ 5 w 20"/>
                <a:gd name="T5" fmla="*/ 38 h 47"/>
                <a:gd name="T6" fmla="*/ 5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5 w 20"/>
                <a:gd name="T13" fmla="*/ 11 h 47"/>
                <a:gd name="T14" fmla="*/ 5 w 20"/>
                <a:gd name="T15" fmla="*/ 3 h 47"/>
                <a:gd name="T16" fmla="*/ 10 w 20"/>
                <a:gd name="T17" fmla="*/ 0 h 47"/>
                <a:gd name="T18" fmla="*/ 10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0 w 20"/>
                <a:gd name="T25" fmla="*/ 15 h 47"/>
                <a:gd name="T26" fmla="*/ 10 w 20"/>
                <a:gd name="T27" fmla="*/ 37 h 47"/>
                <a:gd name="T28" fmla="*/ 16 w 20"/>
                <a:gd name="T29" fmla="*/ 43 h 47"/>
                <a:gd name="T30" fmla="*/ 20 w 20"/>
                <a:gd name="T31" fmla="*/ 42 h 47"/>
                <a:gd name="T32" fmla="*/ 20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20" y="47"/>
                  </a:moveTo>
                  <a:cubicBezTo>
                    <a:pt x="18" y="47"/>
                    <a:pt x="17" y="47"/>
                    <a:pt x="15" y="47"/>
                  </a:cubicBezTo>
                  <a:cubicBezTo>
                    <a:pt x="8" y="47"/>
                    <a:pt x="5" y="45"/>
                    <a:pt x="5" y="3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1"/>
                    <a:pt x="12" y="43"/>
                    <a:pt x="16" y="43"/>
                  </a:cubicBezTo>
                  <a:cubicBezTo>
                    <a:pt x="18" y="43"/>
                    <a:pt x="18" y="43"/>
                    <a:pt x="20" y="4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3921685" y="6326798"/>
              <a:ext cx="53936" cy="114615"/>
            </a:xfrm>
            <a:custGeom>
              <a:avLst/>
              <a:gdLst>
                <a:gd name="T0" fmla="*/ 0 w 17"/>
                <a:gd name="T1" fmla="*/ 36 h 36"/>
                <a:gd name="T2" fmla="*/ 0 w 17"/>
                <a:gd name="T3" fmla="*/ 1 h 36"/>
                <a:gd name="T4" fmla="*/ 5 w 17"/>
                <a:gd name="T5" fmla="*/ 1 h 36"/>
                <a:gd name="T6" fmla="*/ 5 w 17"/>
                <a:gd name="T7" fmla="*/ 8 h 36"/>
                <a:gd name="T8" fmla="*/ 5 w 17"/>
                <a:gd name="T9" fmla="*/ 8 h 36"/>
                <a:gd name="T10" fmla="*/ 17 w 17"/>
                <a:gd name="T11" fmla="*/ 0 h 36"/>
                <a:gd name="T12" fmla="*/ 17 w 17"/>
                <a:gd name="T13" fmla="*/ 6 h 36"/>
                <a:gd name="T14" fmla="*/ 5 w 17"/>
                <a:gd name="T15" fmla="*/ 22 h 36"/>
                <a:gd name="T16" fmla="*/ 5 w 17"/>
                <a:gd name="T17" fmla="*/ 36 h 36"/>
                <a:gd name="T18" fmla="*/ 0 w 17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6">
                  <a:moveTo>
                    <a:pt x="0" y="3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3"/>
                    <a:pt x="11" y="0"/>
                    <a:pt x="17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8" y="6"/>
                    <a:pt x="5" y="14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45"/>
            <p:cNvSpPr>
              <a:spLocks noEditPoints="1"/>
            </p:cNvSpPr>
            <p:nvPr userDrawn="1"/>
          </p:nvSpPr>
          <p:spPr bwMode="auto">
            <a:xfrm>
              <a:off x="3985060" y="6326798"/>
              <a:ext cx="79556" cy="117312"/>
            </a:xfrm>
            <a:custGeom>
              <a:avLst/>
              <a:gdLst>
                <a:gd name="T0" fmla="*/ 20 w 25"/>
                <a:gd name="T1" fmla="*/ 36 h 37"/>
                <a:gd name="T2" fmla="*/ 20 w 25"/>
                <a:gd name="T3" fmla="*/ 32 h 37"/>
                <a:gd name="T4" fmla="*/ 20 w 25"/>
                <a:gd name="T5" fmla="*/ 32 h 37"/>
                <a:gd name="T6" fmla="*/ 9 w 25"/>
                <a:gd name="T7" fmla="*/ 37 h 37"/>
                <a:gd name="T8" fmla="*/ 0 w 25"/>
                <a:gd name="T9" fmla="*/ 27 h 37"/>
                <a:gd name="T10" fmla="*/ 20 w 25"/>
                <a:gd name="T11" fmla="*/ 16 h 37"/>
                <a:gd name="T12" fmla="*/ 20 w 25"/>
                <a:gd name="T13" fmla="*/ 15 h 37"/>
                <a:gd name="T14" fmla="*/ 13 w 25"/>
                <a:gd name="T15" fmla="*/ 4 h 37"/>
                <a:gd name="T16" fmla="*/ 6 w 25"/>
                <a:gd name="T17" fmla="*/ 10 h 37"/>
                <a:gd name="T18" fmla="*/ 0 w 25"/>
                <a:gd name="T19" fmla="*/ 10 h 37"/>
                <a:gd name="T20" fmla="*/ 13 w 25"/>
                <a:gd name="T21" fmla="*/ 0 h 37"/>
                <a:gd name="T22" fmla="*/ 25 w 25"/>
                <a:gd name="T23" fmla="*/ 12 h 37"/>
                <a:gd name="T24" fmla="*/ 25 w 25"/>
                <a:gd name="T25" fmla="*/ 36 h 37"/>
                <a:gd name="T26" fmla="*/ 20 w 25"/>
                <a:gd name="T27" fmla="*/ 36 h 37"/>
                <a:gd name="T28" fmla="*/ 17 w 25"/>
                <a:gd name="T29" fmla="*/ 20 h 37"/>
                <a:gd name="T30" fmla="*/ 5 w 25"/>
                <a:gd name="T31" fmla="*/ 28 h 37"/>
                <a:gd name="T32" fmla="*/ 10 w 25"/>
                <a:gd name="T33" fmla="*/ 33 h 37"/>
                <a:gd name="T34" fmla="*/ 18 w 25"/>
                <a:gd name="T35" fmla="*/ 27 h 37"/>
                <a:gd name="T36" fmla="*/ 20 w 25"/>
                <a:gd name="T37" fmla="*/ 20 h 37"/>
                <a:gd name="T38" fmla="*/ 17 w 25"/>
                <a:gd name="T3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20" y="36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35"/>
                    <a:pt x="13" y="37"/>
                    <a:pt x="9" y="37"/>
                  </a:cubicBezTo>
                  <a:cubicBezTo>
                    <a:pt x="3" y="37"/>
                    <a:pt x="0" y="33"/>
                    <a:pt x="0" y="27"/>
                  </a:cubicBezTo>
                  <a:cubicBezTo>
                    <a:pt x="0" y="19"/>
                    <a:pt x="9" y="16"/>
                    <a:pt x="20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0"/>
                    <a:pt x="20" y="4"/>
                    <a:pt x="13" y="4"/>
                  </a:cubicBezTo>
                  <a:cubicBezTo>
                    <a:pt x="9" y="4"/>
                    <a:pt x="7" y="6"/>
                    <a:pt x="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3"/>
                    <a:pt x="7" y="0"/>
                    <a:pt x="13" y="0"/>
                  </a:cubicBezTo>
                  <a:cubicBezTo>
                    <a:pt x="21" y="0"/>
                    <a:pt x="25" y="4"/>
                    <a:pt x="25" y="12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  <a:moveTo>
                    <a:pt x="17" y="20"/>
                  </a:moveTo>
                  <a:cubicBezTo>
                    <a:pt x="12" y="20"/>
                    <a:pt x="5" y="22"/>
                    <a:pt x="5" y="28"/>
                  </a:cubicBezTo>
                  <a:cubicBezTo>
                    <a:pt x="5" y="31"/>
                    <a:pt x="7" y="33"/>
                    <a:pt x="10" y="33"/>
                  </a:cubicBezTo>
                  <a:cubicBezTo>
                    <a:pt x="14" y="33"/>
                    <a:pt x="17" y="31"/>
                    <a:pt x="18" y="27"/>
                  </a:cubicBezTo>
                  <a:cubicBezTo>
                    <a:pt x="20" y="25"/>
                    <a:pt x="20" y="23"/>
                    <a:pt x="20" y="20"/>
                  </a:cubicBezTo>
                  <a:lnTo>
                    <a:pt x="17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46"/>
            <p:cNvSpPr>
              <a:spLocks/>
            </p:cNvSpPr>
            <p:nvPr userDrawn="1"/>
          </p:nvSpPr>
          <p:spPr bwMode="auto">
            <a:xfrm>
              <a:off x="4090236" y="6294436"/>
              <a:ext cx="63375" cy="149674"/>
            </a:xfrm>
            <a:custGeom>
              <a:avLst/>
              <a:gdLst>
                <a:gd name="T0" fmla="*/ 19 w 20"/>
                <a:gd name="T1" fmla="*/ 47 h 47"/>
                <a:gd name="T2" fmla="*/ 15 w 20"/>
                <a:gd name="T3" fmla="*/ 47 h 47"/>
                <a:gd name="T4" fmla="*/ 5 w 20"/>
                <a:gd name="T5" fmla="*/ 38 h 47"/>
                <a:gd name="T6" fmla="*/ 5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5 w 20"/>
                <a:gd name="T13" fmla="*/ 11 h 47"/>
                <a:gd name="T14" fmla="*/ 5 w 20"/>
                <a:gd name="T15" fmla="*/ 3 h 47"/>
                <a:gd name="T16" fmla="*/ 10 w 20"/>
                <a:gd name="T17" fmla="*/ 0 h 47"/>
                <a:gd name="T18" fmla="*/ 10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0 w 20"/>
                <a:gd name="T25" fmla="*/ 15 h 47"/>
                <a:gd name="T26" fmla="*/ 10 w 20"/>
                <a:gd name="T27" fmla="*/ 37 h 47"/>
                <a:gd name="T28" fmla="*/ 16 w 20"/>
                <a:gd name="T29" fmla="*/ 43 h 47"/>
                <a:gd name="T30" fmla="*/ 19 w 20"/>
                <a:gd name="T31" fmla="*/ 42 h 47"/>
                <a:gd name="T32" fmla="*/ 19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19" y="47"/>
                  </a:moveTo>
                  <a:cubicBezTo>
                    <a:pt x="18" y="47"/>
                    <a:pt x="17" y="47"/>
                    <a:pt x="15" y="47"/>
                  </a:cubicBezTo>
                  <a:cubicBezTo>
                    <a:pt x="8" y="47"/>
                    <a:pt x="5" y="45"/>
                    <a:pt x="5" y="3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1"/>
                    <a:pt x="12" y="43"/>
                    <a:pt x="16" y="43"/>
                  </a:cubicBezTo>
                  <a:cubicBezTo>
                    <a:pt x="17" y="43"/>
                    <a:pt x="18" y="43"/>
                    <a:pt x="19" y="42"/>
                  </a:cubicBezTo>
                  <a:lnTo>
                    <a:pt x="19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47"/>
            <p:cNvSpPr>
              <a:spLocks noEditPoints="1"/>
            </p:cNvSpPr>
            <p:nvPr userDrawn="1"/>
          </p:nvSpPr>
          <p:spPr bwMode="auto">
            <a:xfrm>
              <a:off x="4167095" y="6326798"/>
              <a:ext cx="82253" cy="117312"/>
            </a:xfrm>
            <a:custGeom>
              <a:avLst/>
              <a:gdLst>
                <a:gd name="T0" fmla="*/ 26 w 26"/>
                <a:gd name="T1" fmla="*/ 36 h 37"/>
                <a:gd name="T2" fmla="*/ 18 w 26"/>
                <a:gd name="T3" fmla="*/ 37 h 37"/>
                <a:gd name="T4" fmla="*/ 0 w 26"/>
                <a:gd name="T5" fmla="*/ 17 h 37"/>
                <a:gd name="T6" fmla="*/ 14 w 26"/>
                <a:gd name="T7" fmla="*/ 0 h 37"/>
                <a:gd name="T8" fmla="*/ 26 w 26"/>
                <a:gd name="T9" fmla="*/ 14 h 37"/>
                <a:gd name="T10" fmla="*/ 26 w 26"/>
                <a:gd name="T11" fmla="*/ 15 h 37"/>
                <a:gd name="T12" fmla="*/ 6 w 26"/>
                <a:gd name="T13" fmla="*/ 15 h 37"/>
                <a:gd name="T14" fmla="*/ 6 w 26"/>
                <a:gd name="T15" fmla="*/ 17 h 37"/>
                <a:gd name="T16" fmla="*/ 19 w 26"/>
                <a:gd name="T17" fmla="*/ 33 h 37"/>
                <a:gd name="T18" fmla="*/ 26 w 26"/>
                <a:gd name="T19" fmla="*/ 32 h 37"/>
                <a:gd name="T20" fmla="*/ 26 w 26"/>
                <a:gd name="T21" fmla="*/ 36 h 37"/>
                <a:gd name="T22" fmla="*/ 21 w 26"/>
                <a:gd name="T23" fmla="*/ 11 h 37"/>
                <a:gd name="T24" fmla="*/ 14 w 26"/>
                <a:gd name="T25" fmla="*/ 4 h 37"/>
                <a:gd name="T26" fmla="*/ 7 w 26"/>
                <a:gd name="T27" fmla="*/ 11 h 37"/>
                <a:gd name="T28" fmla="*/ 21 w 26"/>
                <a:gd name="T2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37">
                  <a:moveTo>
                    <a:pt x="26" y="36"/>
                  </a:moveTo>
                  <a:cubicBezTo>
                    <a:pt x="23" y="37"/>
                    <a:pt x="20" y="37"/>
                    <a:pt x="18" y="37"/>
                  </a:cubicBezTo>
                  <a:cubicBezTo>
                    <a:pt x="5" y="37"/>
                    <a:pt x="0" y="29"/>
                    <a:pt x="0" y="17"/>
                  </a:cubicBezTo>
                  <a:cubicBezTo>
                    <a:pt x="0" y="8"/>
                    <a:pt x="4" y="0"/>
                    <a:pt x="14" y="0"/>
                  </a:cubicBezTo>
                  <a:cubicBezTo>
                    <a:pt x="22" y="0"/>
                    <a:pt x="26" y="6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5"/>
                    <a:pt x="10" y="33"/>
                    <a:pt x="19" y="33"/>
                  </a:cubicBezTo>
                  <a:cubicBezTo>
                    <a:pt x="21" y="33"/>
                    <a:pt x="23" y="32"/>
                    <a:pt x="26" y="32"/>
                  </a:cubicBezTo>
                  <a:lnTo>
                    <a:pt x="26" y="36"/>
                  </a:lnTo>
                  <a:close/>
                  <a:moveTo>
                    <a:pt x="21" y="11"/>
                  </a:moveTo>
                  <a:cubicBezTo>
                    <a:pt x="21" y="7"/>
                    <a:pt x="18" y="4"/>
                    <a:pt x="14" y="4"/>
                  </a:cubicBezTo>
                  <a:cubicBezTo>
                    <a:pt x="10" y="4"/>
                    <a:pt x="7" y="7"/>
                    <a:pt x="7" y="11"/>
                  </a:cubicBezTo>
                  <a:lnTo>
                    <a:pt x="2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48"/>
            <p:cNvSpPr>
              <a:spLocks noEditPoints="1"/>
            </p:cNvSpPr>
            <p:nvPr userDrawn="1"/>
          </p:nvSpPr>
          <p:spPr bwMode="auto">
            <a:xfrm>
              <a:off x="4268225" y="6326798"/>
              <a:ext cx="86298" cy="165855"/>
            </a:xfrm>
            <a:custGeom>
              <a:avLst/>
              <a:gdLst>
                <a:gd name="T0" fmla="*/ 22 w 27"/>
                <a:gd name="T1" fmla="*/ 29 h 52"/>
                <a:gd name="T2" fmla="*/ 22 w 27"/>
                <a:gd name="T3" fmla="*/ 29 h 52"/>
                <a:gd name="T4" fmla="*/ 12 w 27"/>
                <a:gd name="T5" fmla="*/ 36 h 52"/>
                <a:gd name="T6" fmla="*/ 0 w 27"/>
                <a:gd name="T7" fmla="*/ 19 h 52"/>
                <a:gd name="T8" fmla="*/ 12 w 27"/>
                <a:gd name="T9" fmla="*/ 0 h 52"/>
                <a:gd name="T10" fmla="*/ 22 w 27"/>
                <a:gd name="T11" fmla="*/ 7 h 52"/>
                <a:gd name="T12" fmla="*/ 22 w 27"/>
                <a:gd name="T13" fmla="*/ 7 h 52"/>
                <a:gd name="T14" fmla="*/ 22 w 27"/>
                <a:gd name="T15" fmla="*/ 1 h 52"/>
                <a:gd name="T16" fmla="*/ 27 w 27"/>
                <a:gd name="T17" fmla="*/ 1 h 52"/>
                <a:gd name="T18" fmla="*/ 27 w 27"/>
                <a:gd name="T19" fmla="*/ 36 h 52"/>
                <a:gd name="T20" fmla="*/ 12 w 27"/>
                <a:gd name="T21" fmla="*/ 52 h 52"/>
                <a:gd name="T22" fmla="*/ 2 w 27"/>
                <a:gd name="T23" fmla="*/ 50 h 52"/>
                <a:gd name="T24" fmla="*/ 2 w 27"/>
                <a:gd name="T25" fmla="*/ 45 h 52"/>
                <a:gd name="T26" fmla="*/ 11 w 27"/>
                <a:gd name="T27" fmla="*/ 47 h 52"/>
                <a:gd name="T28" fmla="*/ 22 w 27"/>
                <a:gd name="T29" fmla="*/ 36 h 52"/>
                <a:gd name="T30" fmla="*/ 22 w 27"/>
                <a:gd name="T31" fmla="*/ 29 h 52"/>
                <a:gd name="T32" fmla="*/ 22 w 27"/>
                <a:gd name="T33" fmla="*/ 18 h 52"/>
                <a:gd name="T34" fmla="*/ 13 w 27"/>
                <a:gd name="T35" fmla="*/ 4 h 52"/>
                <a:gd name="T36" fmla="*/ 6 w 27"/>
                <a:gd name="T37" fmla="*/ 19 h 52"/>
                <a:gd name="T38" fmla="*/ 13 w 27"/>
                <a:gd name="T39" fmla="*/ 32 h 52"/>
                <a:gd name="T40" fmla="*/ 22 w 27"/>
                <a:gd name="T4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52">
                  <a:moveTo>
                    <a:pt x="22" y="29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20" y="34"/>
                    <a:pt x="17" y="36"/>
                    <a:pt x="12" y="36"/>
                  </a:cubicBezTo>
                  <a:cubicBezTo>
                    <a:pt x="2" y="36"/>
                    <a:pt x="0" y="27"/>
                    <a:pt x="0" y="19"/>
                  </a:cubicBezTo>
                  <a:cubicBezTo>
                    <a:pt x="0" y="11"/>
                    <a:pt x="3" y="0"/>
                    <a:pt x="12" y="0"/>
                  </a:cubicBezTo>
                  <a:cubicBezTo>
                    <a:pt x="17" y="0"/>
                    <a:pt x="20" y="3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46"/>
                    <a:pt x="22" y="52"/>
                    <a:pt x="12" y="52"/>
                  </a:cubicBezTo>
                  <a:cubicBezTo>
                    <a:pt x="8" y="52"/>
                    <a:pt x="5" y="51"/>
                    <a:pt x="2" y="5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7"/>
                    <a:pt x="8" y="47"/>
                    <a:pt x="11" y="47"/>
                  </a:cubicBezTo>
                  <a:cubicBezTo>
                    <a:pt x="19" y="47"/>
                    <a:pt x="22" y="43"/>
                    <a:pt x="22" y="36"/>
                  </a:cubicBezTo>
                  <a:lnTo>
                    <a:pt x="22" y="29"/>
                  </a:lnTo>
                  <a:close/>
                  <a:moveTo>
                    <a:pt x="22" y="18"/>
                  </a:moveTo>
                  <a:cubicBezTo>
                    <a:pt x="22" y="13"/>
                    <a:pt x="20" y="4"/>
                    <a:pt x="13" y="4"/>
                  </a:cubicBezTo>
                  <a:cubicBezTo>
                    <a:pt x="7" y="4"/>
                    <a:pt x="6" y="14"/>
                    <a:pt x="6" y="19"/>
                  </a:cubicBezTo>
                  <a:cubicBezTo>
                    <a:pt x="6" y="23"/>
                    <a:pt x="7" y="32"/>
                    <a:pt x="13" y="32"/>
                  </a:cubicBezTo>
                  <a:cubicBezTo>
                    <a:pt x="20" y="32"/>
                    <a:pt x="22" y="23"/>
                    <a:pt x="22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Freeform 49"/>
            <p:cNvSpPr>
              <a:spLocks/>
            </p:cNvSpPr>
            <p:nvPr userDrawn="1"/>
          </p:nvSpPr>
          <p:spPr bwMode="auto">
            <a:xfrm>
              <a:off x="4370704" y="6329494"/>
              <a:ext cx="98434" cy="156416"/>
            </a:xfrm>
            <a:custGeom>
              <a:avLst/>
              <a:gdLst>
                <a:gd name="T0" fmla="*/ 21 w 73"/>
                <a:gd name="T1" fmla="*/ 116 h 116"/>
                <a:gd name="T2" fmla="*/ 33 w 73"/>
                <a:gd name="T3" fmla="*/ 83 h 116"/>
                <a:gd name="T4" fmla="*/ 0 w 73"/>
                <a:gd name="T5" fmla="*/ 0 h 116"/>
                <a:gd name="T6" fmla="*/ 14 w 73"/>
                <a:gd name="T7" fmla="*/ 0 h 116"/>
                <a:gd name="T8" fmla="*/ 38 w 73"/>
                <a:gd name="T9" fmla="*/ 66 h 116"/>
                <a:gd name="T10" fmla="*/ 38 w 73"/>
                <a:gd name="T11" fmla="*/ 66 h 116"/>
                <a:gd name="T12" fmla="*/ 61 w 73"/>
                <a:gd name="T13" fmla="*/ 0 h 116"/>
                <a:gd name="T14" fmla="*/ 73 w 73"/>
                <a:gd name="T15" fmla="*/ 0 h 116"/>
                <a:gd name="T16" fmla="*/ 33 w 73"/>
                <a:gd name="T17" fmla="*/ 116 h 116"/>
                <a:gd name="T18" fmla="*/ 21 w 73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16">
                  <a:moveTo>
                    <a:pt x="21" y="116"/>
                  </a:moveTo>
                  <a:lnTo>
                    <a:pt x="33" y="8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33" y="116"/>
                  </a:lnTo>
                  <a:lnTo>
                    <a:pt x="21" y="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Rectangle 50"/>
            <p:cNvSpPr>
              <a:spLocks noChangeArrowheads="1"/>
            </p:cNvSpPr>
            <p:nvPr userDrawn="1"/>
          </p:nvSpPr>
          <p:spPr bwMode="auto">
            <a:xfrm>
              <a:off x="4548694" y="6268816"/>
              <a:ext cx="13484" cy="226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51"/>
            <p:cNvSpPr>
              <a:spLocks/>
            </p:cNvSpPr>
            <p:nvPr userDrawn="1"/>
          </p:nvSpPr>
          <p:spPr bwMode="auto">
            <a:xfrm>
              <a:off x="4651173" y="6275558"/>
              <a:ext cx="110569" cy="168551"/>
            </a:xfrm>
            <a:custGeom>
              <a:avLst/>
              <a:gdLst>
                <a:gd name="T0" fmla="*/ 33 w 35"/>
                <a:gd name="T1" fmla="*/ 50 h 53"/>
                <a:gd name="T2" fmla="*/ 19 w 35"/>
                <a:gd name="T3" fmla="*/ 53 h 53"/>
                <a:gd name="T4" fmla="*/ 0 w 35"/>
                <a:gd name="T5" fmla="*/ 26 h 53"/>
                <a:gd name="T6" fmla="*/ 19 w 35"/>
                <a:gd name="T7" fmla="*/ 0 h 53"/>
                <a:gd name="T8" fmla="*/ 35 w 35"/>
                <a:gd name="T9" fmla="*/ 15 h 53"/>
                <a:gd name="T10" fmla="*/ 28 w 35"/>
                <a:gd name="T11" fmla="*/ 15 h 53"/>
                <a:gd name="T12" fmla="*/ 19 w 35"/>
                <a:gd name="T13" fmla="*/ 5 h 53"/>
                <a:gd name="T14" fmla="*/ 6 w 35"/>
                <a:gd name="T15" fmla="*/ 26 h 53"/>
                <a:gd name="T16" fmla="*/ 21 w 35"/>
                <a:gd name="T17" fmla="*/ 48 h 53"/>
                <a:gd name="T18" fmla="*/ 33 w 35"/>
                <a:gd name="T19" fmla="*/ 44 h 53"/>
                <a:gd name="T20" fmla="*/ 33 w 35"/>
                <a:gd name="T21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3">
                  <a:moveTo>
                    <a:pt x="33" y="50"/>
                  </a:moveTo>
                  <a:cubicBezTo>
                    <a:pt x="28" y="52"/>
                    <a:pt x="25" y="53"/>
                    <a:pt x="19" y="53"/>
                  </a:cubicBezTo>
                  <a:cubicBezTo>
                    <a:pt x="4" y="53"/>
                    <a:pt x="0" y="38"/>
                    <a:pt x="0" y="26"/>
                  </a:cubicBezTo>
                  <a:cubicBezTo>
                    <a:pt x="0" y="13"/>
                    <a:pt x="4" y="0"/>
                    <a:pt x="19" y="0"/>
                  </a:cubicBezTo>
                  <a:cubicBezTo>
                    <a:pt x="28" y="0"/>
                    <a:pt x="35" y="6"/>
                    <a:pt x="35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9"/>
                    <a:pt x="25" y="5"/>
                    <a:pt x="19" y="5"/>
                  </a:cubicBezTo>
                  <a:cubicBezTo>
                    <a:pt x="8" y="5"/>
                    <a:pt x="6" y="17"/>
                    <a:pt x="6" y="26"/>
                  </a:cubicBezTo>
                  <a:cubicBezTo>
                    <a:pt x="6" y="36"/>
                    <a:pt x="9" y="48"/>
                    <a:pt x="21" y="48"/>
                  </a:cubicBezTo>
                  <a:cubicBezTo>
                    <a:pt x="25" y="48"/>
                    <a:pt x="29" y="47"/>
                    <a:pt x="33" y="44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52"/>
            <p:cNvSpPr>
              <a:spLocks noEditPoints="1"/>
            </p:cNvSpPr>
            <p:nvPr userDrawn="1"/>
          </p:nvSpPr>
          <p:spPr bwMode="auto">
            <a:xfrm>
              <a:off x="4772529" y="6326798"/>
              <a:ext cx="91692" cy="117312"/>
            </a:xfrm>
            <a:custGeom>
              <a:avLst/>
              <a:gdLst>
                <a:gd name="T0" fmla="*/ 0 w 29"/>
                <a:gd name="T1" fmla="*/ 19 h 37"/>
                <a:gd name="T2" fmla="*/ 15 w 29"/>
                <a:gd name="T3" fmla="*/ 0 h 37"/>
                <a:gd name="T4" fmla="*/ 29 w 29"/>
                <a:gd name="T5" fmla="*/ 19 h 37"/>
                <a:gd name="T6" fmla="*/ 15 w 29"/>
                <a:gd name="T7" fmla="*/ 37 h 37"/>
                <a:gd name="T8" fmla="*/ 0 w 29"/>
                <a:gd name="T9" fmla="*/ 19 h 37"/>
                <a:gd name="T10" fmla="*/ 23 w 29"/>
                <a:gd name="T11" fmla="*/ 19 h 37"/>
                <a:gd name="T12" fmla="*/ 15 w 29"/>
                <a:gd name="T13" fmla="*/ 4 h 37"/>
                <a:gd name="T14" fmla="*/ 6 w 29"/>
                <a:gd name="T15" fmla="*/ 19 h 37"/>
                <a:gd name="T16" fmla="*/ 15 w 29"/>
                <a:gd name="T17" fmla="*/ 33 h 37"/>
                <a:gd name="T18" fmla="*/ 23 w 29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7">
                  <a:moveTo>
                    <a:pt x="0" y="19"/>
                  </a:moveTo>
                  <a:cubicBezTo>
                    <a:pt x="0" y="9"/>
                    <a:pt x="4" y="0"/>
                    <a:pt x="15" y="0"/>
                  </a:cubicBezTo>
                  <a:cubicBezTo>
                    <a:pt x="26" y="0"/>
                    <a:pt x="29" y="9"/>
                    <a:pt x="29" y="19"/>
                  </a:cubicBezTo>
                  <a:cubicBezTo>
                    <a:pt x="29" y="28"/>
                    <a:pt x="26" y="37"/>
                    <a:pt x="15" y="37"/>
                  </a:cubicBezTo>
                  <a:cubicBezTo>
                    <a:pt x="4" y="37"/>
                    <a:pt x="0" y="28"/>
                    <a:pt x="0" y="19"/>
                  </a:cubicBezTo>
                  <a:close/>
                  <a:moveTo>
                    <a:pt x="23" y="19"/>
                  </a:moveTo>
                  <a:cubicBezTo>
                    <a:pt x="23" y="13"/>
                    <a:pt x="22" y="4"/>
                    <a:pt x="15" y="4"/>
                  </a:cubicBezTo>
                  <a:cubicBezTo>
                    <a:pt x="7" y="4"/>
                    <a:pt x="6" y="13"/>
                    <a:pt x="6" y="19"/>
                  </a:cubicBezTo>
                  <a:cubicBezTo>
                    <a:pt x="6" y="24"/>
                    <a:pt x="7" y="33"/>
                    <a:pt x="15" y="33"/>
                  </a:cubicBezTo>
                  <a:cubicBezTo>
                    <a:pt x="22" y="33"/>
                    <a:pt x="23" y="24"/>
                    <a:pt x="23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53"/>
            <p:cNvSpPr>
              <a:spLocks/>
            </p:cNvSpPr>
            <p:nvPr userDrawn="1"/>
          </p:nvSpPr>
          <p:spPr bwMode="auto">
            <a:xfrm>
              <a:off x="4892537" y="6326798"/>
              <a:ext cx="79556" cy="114615"/>
            </a:xfrm>
            <a:custGeom>
              <a:avLst/>
              <a:gdLst>
                <a:gd name="T0" fmla="*/ 20 w 25"/>
                <a:gd name="T1" fmla="*/ 36 h 36"/>
                <a:gd name="T2" fmla="*/ 20 w 25"/>
                <a:gd name="T3" fmla="*/ 17 h 36"/>
                <a:gd name="T4" fmla="*/ 15 w 25"/>
                <a:gd name="T5" fmla="*/ 5 h 36"/>
                <a:gd name="T6" fmla="*/ 5 w 25"/>
                <a:gd name="T7" fmla="*/ 22 h 36"/>
                <a:gd name="T8" fmla="*/ 5 w 25"/>
                <a:gd name="T9" fmla="*/ 36 h 36"/>
                <a:gd name="T10" fmla="*/ 0 w 25"/>
                <a:gd name="T11" fmla="*/ 36 h 36"/>
                <a:gd name="T12" fmla="*/ 0 w 25"/>
                <a:gd name="T13" fmla="*/ 1 h 36"/>
                <a:gd name="T14" fmla="*/ 5 w 25"/>
                <a:gd name="T15" fmla="*/ 1 h 36"/>
                <a:gd name="T16" fmla="*/ 5 w 25"/>
                <a:gd name="T17" fmla="*/ 9 h 36"/>
                <a:gd name="T18" fmla="*/ 5 w 25"/>
                <a:gd name="T19" fmla="*/ 9 h 36"/>
                <a:gd name="T20" fmla="*/ 16 w 25"/>
                <a:gd name="T21" fmla="*/ 0 h 36"/>
                <a:gd name="T22" fmla="*/ 25 w 25"/>
                <a:gd name="T23" fmla="*/ 11 h 36"/>
                <a:gd name="T24" fmla="*/ 25 w 25"/>
                <a:gd name="T25" fmla="*/ 36 h 36"/>
                <a:gd name="T26" fmla="*/ 20 w 25"/>
                <a:gd name="T2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3"/>
                    <a:pt x="21" y="5"/>
                    <a:pt x="15" y="5"/>
                  </a:cubicBezTo>
                  <a:cubicBezTo>
                    <a:pt x="8" y="5"/>
                    <a:pt x="5" y="16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4"/>
                    <a:pt x="10" y="0"/>
                    <a:pt x="16" y="0"/>
                  </a:cubicBezTo>
                  <a:cubicBezTo>
                    <a:pt x="22" y="0"/>
                    <a:pt x="25" y="6"/>
                    <a:pt x="25" y="11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54"/>
            <p:cNvSpPr>
              <a:spLocks/>
            </p:cNvSpPr>
            <p:nvPr userDrawn="1"/>
          </p:nvSpPr>
          <p:spPr bwMode="auto">
            <a:xfrm>
              <a:off x="4997713" y="6326798"/>
              <a:ext cx="70117" cy="117312"/>
            </a:xfrm>
            <a:custGeom>
              <a:avLst/>
              <a:gdLst>
                <a:gd name="T0" fmla="*/ 0 w 22"/>
                <a:gd name="T1" fmla="*/ 31 h 37"/>
                <a:gd name="T2" fmla="*/ 9 w 22"/>
                <a:gd name="T3" fmla="*/ 33 h 37"/>
                <a:gd name="T4" fmla="*/ 17 w 22"/>
                <a:gd name="T5" fmla="*/ 27 h 37"/>
                <a:gd name="T6" fmla="*/ 11 w 22"/>
                <a:gd name="T7" fmla="*/ 21 h 37"/>
                <a:gd name="T8" fmla="*/ 8 w 22"/>
                <a:gd name="T9" fmla="*/ 19 h 37"/>
                <a:gd name="T10" fmla="*/ 0 w 22"/>
                <a:gd name="T11" fmla="*/ 10 h 37"/>
                <a:gd name="T12" fmla="*/ 12 w 22"/>
                <a:gd name="T13" fmla="*/ 0 h 37"/>
                <a:gd name="T14" fmla="*/ 20 w 22"/>
                <a:gd name="T15" fmla="*/ 1 h 37"/>
                <a:gd name="T16" fmla="*/ 20 w 22"/>
                <a:gd name="T17" fmla="*/ 6 h 37"/>
                <a:gd name="T18" fmla="*/ 12 w 22"/>
                <a:gd name="T19" fmla="*/ 4 h 37"/>
                <a:gd name="T20" fmla="*/ 5 w 22"/>
                <a:gd name="T21" fmla="*/ 9 h 37"/>
                <a:gd name="T22" fmla="*/ 11 w 22"/>
                <a:gd name="T23" fmla="*/ 15 h 37"/>
                <a:gd name="T24" fmla="*/ 14 w 22"/>
                <a:gd name="T25" fmla="*/ 16 h 37"/>
                <a:gd name="T26" fmla="*/ 22 w 22"/>
                <a:gd name="T27" fmla="*/ 26 h 37"/>
                <a:gd name="T28" fmla="*/ 9 w 22"/>
                <a:gd name="T29" fmla="*/ 37 h 37"/>
                <a:gd name="T30" fmla="*/ 0 w 22"/>
                <a:gd name="T31" fmla="*/ 36 h 37"/>
                <a:gd name="T32" fmla="*/ 0 w 22"/>
                <a:gd name="T33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7">
                  <a:moveTo>
                    <a:pt x="0" y="31"/>
                  </a:moveTo>
                  <a:cubicBezTo>
                    <a:pt x="3" y="32"/>
                    <a:pt x="6" y="33"/>
                    <a:pt x="9" y="33"/>
                  </a:cubicBezTo>
                  <a:cubicBezTo>
                    <a:pt x="13" y="33"/>
                    <a:pt x="17" y="32"/>
                    <a:pt x="17" y="27"/>
                  </a:cubicBezTo>
                  <a:cubicBezTo>
                    <a:pt x="17" y="24"/>
                    <a:pt x="14" y="22"/>
                    <a:pt x="11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4" y="17"/>
                    <a:pt x="0" y="15"/>
                    <a:pt x="0" y="10"/>
                  </a:cubicBezTo>
                  <a:cubicBezTo>
                    <a:pt x="0" y="3"/>
                    <a:pt x="6" y="0"/>
                    <a:pt x="12" y="0"/>
                  </a:cubicBezTo>
                  <a:cubicBezTo>
                    <a:pt x="15" y="0"/>
                    <a:pt x="18" y="1"/>
                    <a:pt x="20" y="1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8" y="5"/>
                    <a:pt x="15" y="4"/>
                    <a:pt x="12" y="4"/>
                  </a:cubicBezTo>
                  <a:cubicBezTo>
                    <a:pt x="9" y="4"/>
                    <a:pt x="5" y="6"/>
                    <a:pt x="5" y="9"/>
                  </a:cubicBezTo>
                  <a:cubicBezTo>
                    <a:pt x="5" y="12"/>
                    <a:pt x="9" y="13"/>
                    <a:pt x="11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9" y="19"/>
                    <a:pt x="22" y="21"/>
                    <a:pt x="22" y="26"/>
                  </a:cubicBezTo>
                  <a:cubicBezTo>
                    <a:pt x="22" y="34"/>
                    <a:pt x="16" y="37"/>
                    <a:pt x="9" y="37"/>
                  </a:cubicBezTo>
                  <a:cubicBezTo>
                    <a:pt x="6" y="37"/>
                    <a:pt x="3" y="37"/>
                    <a:pt x="0" y="36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Freeform 55"/>
            <p:cNvSpPr>
              <a:spLocks/>
            </p:cNvSpPr>
            <p:nvPr userDrawn="1"/>
          </p:nvSpPr>
          <p:spPr bwMode="auto">
            <a:xfrm>
              <a:off x="5090753" y="6329494"/>
              <a:ext cx="79556" cy="114615"/>
            </a:xfrm>
            <a:custGeom>
              <a:avLst/>
              <a:gdLst>
                <a:gd name="T0" fmla="*/ 20 w 25"/>
                <a:gd name="T1" fmla="*/ 35 h 36"/>
                <a:gd name="T2" fmla="*/ 20 w 25"/>
                <a:gd name="T3" fmla="*/ 27 h 36"/>
                <a:gd name="T4" fmla="*/ 20 w 25"/>
                <a:gd name="T5" fmla="*/ 27 h 36"/>
                <a:gd name="T6" fmla="*/ 9 w 25"/>
                <a:gd name="T7" fmla="*/ 36 h 36"/>
                <a:gd name="T8" fmla="*/ 0 w 25"/>
                <a:gd name="T9" fmla="*/ 25 h 36"/>
                <a:gd name="T10" fmla="*/ 0 w 25"/>
                <a:gd name="T11" fmla="*/ 0 h 36"/>
                <a:gd name="T12" fmla="*/ 5 w 25"/>
                <a:gd name="T13" fmla="*/ 0 h 36"/>
                <a:gd name="T14" fmla="*/ 5 w 25"/>
                <a:gd name="T15" fmla="*/ 20 h 36"/>
                <a:gd name="T16" fmla="*/ 11 w 25"/>
                <a:gd name="T17" fmla="*/ 31 h 36"/>
                <a:gd name="T18" fmla="*/ 20 w 25"/>
                <a:gd name="T19" fmla="*/ 14 h 36"/>
                <a:gd name="T20" fmla="*/ 20 w 25"/>
                <a:gd name="T21" fmla="*/ 0 h 36"/>
                <a:gd name="T22" fmla="*/ 25 w 25"/>
                <a:gd name="T23" fmla="*/ 0 h 36"/>
                <a:gd name="T24" fmla="*/ 25 w 25"/>
                <a:gd name="T25" fmla="*/ 35 h 36"/>
                <a:gd name="T26" fmla="*/ 20 w 25"/>
                <a:gd name="T2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5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32"/>
                    <a:pt x="15" y="36"/>
                    <a:pt x="9" y="36"/>
                  </a:cubicBezTo>
                  <a:cubicBezTo>
                    <a:pt x="3" y="36"/>
                    <a:pt x="0" y="31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3"/>
                    <a:pt x="5" y="31"/>
                    <a:pt x="11" y="31"/>
                  </a:cubicBezTo>
                  <a:cubicBezTo>
                    <a:pt x="18" y="31"/>
                    <a:pt x="20" y="20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35"/>
                    <a:pt x="25" y="35"/>
                    <a:pt x="25" y="35"/>
                  </a:cubicBezTo>
                  <a:lnTo>
                    <a:pt x="20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Rectangle 56"/>
            <p:cNvSpPr>
              <a:spLocks noChangeArrowheads="1"/>
            </p:cNvSpPr>
            <p:nvPr userDrawn="1"/>
          </p:nvSpPr>
          <p:spPr bwMode="auto">
            <a:xfrm>
              <a:off x="5208064" y="6278255"/>
              <a:ext cx="16181" cy="163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57"/>
            <p:cNvSpPr>
              <a:spLocks/>
            </p:cNvSpPr>
            <p:nvPr userDrawn="1"/>
          </p:nvSpPr>
          <p:spPr bwMode="auto">
            <a:xfrm>
              <a:off x="5252562" y="6294436"/>
              <a:ext cx="64724" cy="149674"/>
            </a:xfrm>
            <a:custGeom>
              <a:avLst/>
              <a:gdLst>
                <a:gd name="T0" fmla="*/ 20 w 20"/>
                <a:gd name="T1" fmla="*/ 47 h 47"/>
                <a:gd name="T2" fmla="*/ 15 w 20"/>
                <a:gd name="T3" fmla="*/ 47 h 47"/>
                <a:gd name="T4" fmla="*/ 5 w 20"/>
                <a:gd name="T5" fmla="*/ 38 h 47"/>
                <a:gd name="T6" fmla="*/ 5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5 w 20"/>
                <a:gd name="T13" fmla="*/ 11 h 47"/>
                <a:gd name="T14" fmla="*/ 5 w 20"/>
                <a:gd name="T15" fmla="*/ 3 h 47"/>
                <a:gd name="T16" fmla="*/ 10 w 20"/>
                <a:gd name="T17" fmla="*/ 0 h 47"/>
                <a:gd name="T18" fmla="*/ 10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0 w 20"/>
                <a:gd name="T25" fmla="*/ 15 h 47"/>
                <a:gd name="T26" fmla="*/ 10 w 20"/>
                <a:gd name="T27" fmla="*/ 37 h 47"/>
                <a:gd name="T28" fmla="*/ 16 w 20"/>
                <a:gd name="T29" fmla="*/ 43 h 47"/>
                <a:gd name="T30" fmla="*/ 20 w 20"/>
                <a:gd name="T31" fmla="*/ 42 h 47"/>
                <a:gd name="T32" fmla="*/ 20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20" y="47"/>
                  </a:moveTo>
                  <a:cubicBezTo>
                    <a:pt x="18" y="47"/>
                    <a:pt x="17" y="47"/>
                    <a:pt x="15" y="47"/>
                  </a:cubicBezTo>
                  <a:cubicBezTo>
                    <a:pt x="8" y="47"/>
                    <a:pt x="5" y="45"/>
                    <a:pt x="5" y="3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1"/>
                    <a:pt x="12" y="43"/>
                    <a:pt x="16" y="43"/>
                  </a:cubicBezTo>
                  <a:cubicBezTo>
                    <a:pt x="18" y="43"/>
                    <a:pt x="18" y="43"/>
                    <a:pt x="20" y="4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" name="Freeform 58"/>
            <p:cNvSpPr>
              <a:spLocks noEditPoints="1"/>
            </p:cNvSpPr>
            <p:nvPr userDrawn="1"/>
          </p:nvSpPr>
          <p:spPr bwMode="auto">
            <a:xfrm>
              <a:off x="5336163" y="6278255"/>
              <a:ext cx="21575" cy="163158"/>
            </a:xfrm>
            <a:custGeom>
              <a:avLst/>
              <a:gdLst>
                <a:gd name="T0" fmla="*/ 0 w 16"/>
                <a:gd name="T1" fmla="*/ 17 h 121"/>
                <a:gd name="T2" fmla="*/ 0 w 16"/>
                <a:gd name="T3" fmla="*/ 0 h 121"/>
                <a:gd name="T4" fmla="*/ 16 w 16"/>
                <a:gd name="T5" fmla="*/ 0 h 121"/>
                <a:gd name="T6" fmla="*/ 16 w 16"/>
                <a:gd name="T7" fmla="*/ 17 h 121"/>
                <a:gd name="T8" fmla="*/ 0 w 16"/>
                <a:gd name="T9" fmla="*/ 17 h 121"/>
                <a:gd name="T10" fmla="*/ 2 w 16"/>
                <a:gd name="T11" fmla="*/ 121 h 121"/>
                <a:gd name="T12" fmla="*/ 2 w 16"/>
                <a:gd name="T13" fmla="*/ 38 h 121"/>
                <a:gd name="T14" fmla="*/ 14 w 16"/>
                <a:gd name="T15" fmla="*/ 38 h 121"/>
                <a:gd name="T16" fmla="*/ 14 w 16"/>
                <a:gd name="T17" fmla="*/ 121 h 121"/>
                <a:gd name="T18" fmla="*/ 2 w 16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1">
                  <a:moveTo>
                    <a:pt x="0" y="17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lnTo>
                    <a:pt x="0" y="17"/>
                  </a:lnTo>
                  <a:close/>
                  <a:moveTo>
                    <a:pt x="2" y="121"/>
                  </a:moveTo>
                  <a:lnTo>
                    <a:pt x="2" y="38"/>
                  </a:lnTo>
                  <a:lnTo>
                    <a:pt x="14" y="38"/>
                  </a:lnTo>
                  <a:lnTo>
                    <a:pt x="14" y="121"/>
                  </a:lnTo>
                  <a:lnTo>
                    <a:pt x="2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Freeform 59"/>
            <p:cNvSpPr>
              <a:spLocks/>
            </p:cNvSpPr>
            <p:nvPr userDrawn="1"/>
          </p:nvSpPr>
          <p:spPr bwMode="auto">
            <a:xfrm>
              <a:off x="5392796" y="6326798"/>
              <a:ext cx="79556" cy="114615"/>
            </a:xfrm>
            <a:custGeom>
              <a:avLst/>
              <a:gdLst>
                <a:gd name="T0" fmla="*/ 20 w 25"/>
                <a:gd name="T1" fmla="*/ 36 h 36"/>
                <a:gd name="T2" fmla="*/ 20 w 25"/>
                <a:gd name="T3" fmla="*/ 17 h 36"/>
                <a:gd name="T4" fmla="*/ 15 w 25"/>
                <a:gd name="T5" fmla="*/ 5 h 36"/>
                <a:gd name="T6" fmla="*/ 5 w 25"/>
                <a:gd name="T7" fmla="*/ 22 h 36"/>
                <a:gd name="T8" fmla="*/ 5 w 25"/>
                <a:gd name="T9" fmla="*/ 36 h 36"/>
                <a:gd name="T10" fmla="*/ 0 w 25"/>
                <a:gd name="T11" fmla="*/ 36 h 36"/>
                <a:gd name="T12" fmla="*/ 0 w 25"/>
                <a:gd name="T13" fmla="*/ 1 h 36"/>
                <a:gd name="T14" fmla="*/ 5 w 25"/>
                <a:gd name="T15" fmla="*/ 1 h 36"/>
                <a:gd name="T16" fmla="*/ 5 w 25"/>
                <a:gd name="T17" fmla="*/ 9 h 36"/>
                <a:gd name="T18" fmla="*/ 5 w 25"/>
                <a:gd name="T19" fmla="*/ 9 h 36"/>
                <a:gd name="T20" fmla="*/ 16 w 25"/>
                <a:gd name="T21" fmla="*/ 0 h 36"/>
                <a:gd name="T22" fmla="*/ 25 w 25"/>
                <a:gd name="T23" fmla="*/ 11 h 36"/>
                <a:gd name="T24" fmla="*/ 25 w 25"/>
                <a:gd name="T25" fmla="*/ 36 h 36"/>
                <a:gd name="T26" fmla="*/ 20 w 25"/>
                <a:gd name="T2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3"/>
                    <a:pt x="21" y="5"/>
                    <a:pt x="15" y="5"/>
                  </a:cubicBezTo>
                  <a:cubicBezTo>
                    <a:pt x="8" y="5"/>
                    <a:pt x="5" y="16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4"/>
                    <a:pt x="10" y="0"/>
                    <a:pt x="16" y="0"/>
                  </a:cubicBezTo>
                  <a:cubicBezTo>
                    <a:pt x="22" y="0"/>
                    <a:pt x="25" y="6"/>
                    <a:pt x="25" y="11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60"/>
            <p:cNvSpPr>
              <a:spLocks noEditPoints="1"/>
            </p:cNvSpPr>
            <p:nvPr userDrawn="1"/>
          </p:nvSpPr>
          <p:spPr bwMode="auto">
            <a:xfrm>
              <a:off x="5502017" y="6326798"/>
              <a:ext cx="82253" cy="165855"/>
            </a:xfrm>
            <a:custGeom>
              <a:avLst/>
              <a:gdLst>
                <a:gd name="T0" fmla="*/ 21 w 26"/>
                <a:gd name="T1" fmla="*/ 29 h 52"/>
                <a:gd name="T2" fmla="*/ 21 w 26"/>
                <a:gd name="T3" fmla="*/ 29 h 52"/>
                <a:gd name="T4" fmla="*/ 12 w 26"/>
                <a:gd name="T5" fmla="*/ 36 h 52"/>
                <a:gd name="T6" fmla="*/ 0 w 26"/>
                <a:gd name="T7" fmla="*/ 19 h 52"/>
                <a:gd name="T8" fmla="*/ 12 w 26"/>
                <a:gd name="T9" fmla="*/ 0 h 52"/>
                <a:gd name="T10" fmla="*/ 21 w 26"/>
                <a:gd name="T11" fmla="*/ 7 h 52"/>
                <a:gd name="T12" fmla="*/ 21 w 26"/>
                <a:gd name="T13" fmla="*/ 7 h 52"/>
                <a:gd name="T14" fmla="*/ 21 w 26"/>
                <a:gd name="T15" fmla="*/ 1 h 52"/>
                <a:gd name="T16" fmla="*/ 26 w 26"/>
                <a:gd name="T17" fmla="*/ 1 h 52"/>
                <a:gd name="T18" fmla="*/ 26 w 26"/>
                <a:gd name="T19" fmla="*/ 36 h 52"/>
                <a:gd name="T20" fmla="*/ 11 w 26"/>
                <a:gd name="T21" fmla="*/ 52 h 52"/>
                <a:gd name="T22" fmla="*/ 2 w 26"/>
                <a:gd name="T23" fmla="*/ 50 h 52"/>
                <a:gd name="T24" fmla="*/ 2 w 26"/>
                <a:gd name="T25" fmla="*/ 45 h 52"/>
                <a:gd name="T26" fmla="*/ 10 w 26"/>
                <a:gd name="T27" fmla="*/ 47 h 52"/>
                <a:gd name="T28" fmla="*/ 21 w 26"/>
                <a:gd name="T29" fmla="*/ 36 h 52"/>
                <a:gd name="T30" fmla="*/ 21 w 26"/>
                <a:gd name="T31" fmla="*/ 29 h 52"/>
                <a:gd name="T32" fmla="*/ 21 w 26"/>
                <a:gd name="T33" fmla="*/ 18 h 52"/>
                <a:gd name="T34" fmla="*/ 13 w 26"/>
                <a:gd name="T35" fmla="*/ 4 h 52"/>
                <a:gd name="T36" fmla="*/ 5 w 26"/>
                <a:gd name="T37" fmla="*/ 19 h 52"/>
                <a:gd name="T38" fmla="*/ 13 w 26"/>
                <a:gd name="T39" fmla="*/ 32 h 52"/>
                <a:gd name="T40" fmla="*/ 21 w 26"/>
                <a:gd name="T4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52">
                  <a:moveTo>
                    <a:pt x="21" y="29"/>
                  </a:moveTo>
                  <a:cubicBezTo>
                    <a:pt x="21" y="29"/>
                    <a:pt x="21" y="29"/>
                    <a:pt x="21" y="29"/>
                  </a:cubicBezTo>
                  <a:cubicBezTo>
                    <a:pt x="19" y="34"/>
                    <a:pt x="16" y="36"/>
                    <a:pt x="12" y="36"/>
                  </a:cubicBezTo>
                  <a:cubicBezTo>
                    <a:pt x="2" y="36"/>
                    <a:pt x="0" y="27"/>
                    <a:pt x="0" y="19"/>
                  </a:cubicBezTo>
                  <a:cubicBezTo>
                    <a:pt x="0" y="11"/>
                    <a:pt x="2" y="0"/>
                    <a:pt x="12" y="0"/>
                  </a:cubicBezTo>
                  <a:cubicBezTo>
                    <a:pt x="16" y="0"/>
                    <a:pt x="20" y="3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46"/>
                    <a:pt x="21" y="52"/>
                    <a:pt x="11" y="52"/>
                  </a:cubicBezTo>
                  <a:cubicBezTo>
                    <a:pt x="8" y="52"/>
                    <a:pt x="5" y="51"/>
                    <a:pt x="2" y="5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7"/>
                    <a:pt x="7" y="47"/>
                    <a:pt x="10" y="47"/>
                  </a:cubicBezTo>
                  <a:cubicBezTo>
                    <a:pt x="18" y="47"/>
                    <a:pt x="21" y="43"/>
                    <a:pt x="21" y="36"/>
                  </a:cubicBezTo>
                  <a:lnTo>
                    <a:pt x="21" y="29"/>
                  </a:lnTo>
                  <a:close/>
                  <a:moveTo>
                    <a:pt x="21" y="18"/>
                  </a:moveTo>
                  <a:cubicBezTo>
                    <a:pt x="21" y="13"/>
                    <a:pt x="19" y="4"/>
                    <a:pt x="13" y="4"/>
                  </a:cubicBezTo>
                  <a:cubicBezTo>
                    <a:pt x="6" y="4"/>
                    <a:pt x="5" y="14"/>
                    <a:pt x="5" y="19"/>
                  </a:cubicBezTo>
                  <a:cubicBezTo>
                    <a:pt x="5" y="23"/>
                    <a:pt x="6" y="32"/>
                    <a:pt x="13" y="32"/>
                  </a:cubicBezTo>
                  <a:cubicBezTo>
                    <a:pt x="19" y="32"/>
                    <a:pt x="21" y="23"/>
                    <a:pt x="2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Rectangle 61"/>
            <p:cNvSpPr>
              <a:spLocks noChangeArrowheads="1"/>
            </p:cNvSpPr>
            <p:nvPr userDrawn="1"/>
          </p:nvSpPr>
          <p:spPr bwMode="auto">
            <a:xfrm>
              <a:off x="5680007" y="6268816"/>
              <a:ext cx="12136" cy="226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Freeform 62"/>
            <p:cNvSpPr>
              <a:spLocks noEditPoints="1"/>
            </p:cNvSpPr>
            <p:nvPr userDrawn="1"/>
          </p:nvSpPr>
          <p:spPr bwMode="auto">
            <a:xfrm>
              <a:off x="5791924" y="6278255"/>
              <a:ext cx="101130" cy="163158"/>
            </a:xfrm>
            <a:custGeom>
              <a:avLst/>
              <a:gdLst>
                <a:gd name="T0" fmla="*/ 0 w 32"/>
                <a:gd name="T1" fmla="*/ 51 h 51"/>
                <a:gd name="T2" fmla="*/ 0 w 32"/>
                <a:gd name="T3" fmla="*/ 0 h 51"/>
                <a:gd name="T4" fmla="*/ 11 w 32"/>
                <a:gd name="T5" fmla="*/ 0 h 51"/>
                <a:gd name="T6" fmla="*/ 32 w 32"/>
                <a:gd name="T7" fmla="*/ 26 h 51"/>
                <a:gd name="T8" fmla="*/ 20 w 32"/>
                <a:gd name="T9" fmla="*/ 50 h 51"/>
                <a:gd name="T10" fmla="*/ 9 w 32"/>
                <a:gd name="T11" fmla="*/ 51 h 51"/>
                <a:gd name="T12" fmla="*/ 0 w 32"/>
                <a:gd name="T13" fmla="*/ 51 h 51"/>
                <a:gd name="T14" fmla="*/ 9 w 32"/>
                <a:gd name="T15" fmla="*/ 46 h 51"/>
                <a:gd name="T16" fmla="*/ 18 w 32"/>
                <a:gd name="T17" fmla="*/ 45 h 51"/>
                <a:gd name="T18" fmla="*/ 26 w 32"/>
                <a:gd name="T19" fmla="*/ 26 h 51"/>
                <a:gd name="T20" fmla="*/ 17 w 32"/>
                <a:gd name="T21" fmla="*/ 6 h 51"/>
                <a:gd name="T22" fmla="*/ 9 w 32"/>
                <a:gd name="T23" fmla="*/ 5 h 51"/>
                <a:gd name="T24" fmla="*/ 6 w 32"/>
                <a:gd name="T25" fmla="*/ 5 h 51"/>
                <a:gd name="T26" fmla="*/ 6 w 32"/>
                <a:gd name="T27" fmla="*/ 46 h 51"/>
                <a:gd name="T28" fmla="*/ 9 w 32"/>
                <a:gd name="T29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51">
                  <a:moveTo>
                    <a:pt x="0" y="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8" y="0"/>
                    <a:pt x="32" y="11"/>
                    <a:pt x="32" y="26"/>
                  </a:cubicBezTo>
                  <a:cubicBezTo>
                    <a:pt x="32" y="35"/>
                    <a:pt x="30" y="46"/>
                    <a:pt x="20" y="50"/>
                  </a:cubicBezTo>
                  <a:cubicBezTo>
                    <a:pt x="17" y="51"/>
                    <a:pt x="13" y="51"/>
                    <a:pt x="9" y="51"/>
                  </a:cubicBezTo>
                  <a:lnTo>
                    <a:pt x="0" y="51"/>
                  </a:lnTo>
                  <a:close/>
                  <a:moveTo>
                    <a:pt x="9" y="46"/>
                  </a:moveTo>
                  <a:cubicBezTo>
                    <a:pt x="12" y="46"/>
                    <a:pt x="15" y="46"/>
                    <a:pt x="18" y="45"/>
                  </a:cubicBezTo>
                  <a:cubicBezTo>
                    <a:pt x="25" y="42"/>
                    <a:pt x="26" y="32"/>
                    <a:pt x="26" y="26"/>
                  </a:cubicBezTo>
                  <a:cubicBezTo>
                    <a:pt x="26" y="18"/>
                    <a:pt x="25" y="9"/>
                    <a:pt x="17" y="6"/>
                  </a:cubicBezTo>
                  <a:cubicBezTo>
                    <a:pt x="14" y="5"/>
                    <a:pt x="12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6"/>
                    <a:pt x="6" y="46"/>
                    <a:pt x="6" y="46"/>
                  </a:cubicBezTo>
                  <a:lnTo>
                    <a:pt x="9" y="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63"/>
            <p:cNvSpPr>
              <a:spLocks noEditPoints="1"/>
            </p:cNvSpPr>
            <p:nvPr userDrawn="1"/>
          </p:nvSpPr>
          <p:spPr bwMode="auto">
            <a:xfrm>
              <a:off x="5921371" y="6278255"/>
              <a:ext cx="20226" cy="163158"/>
            </a:xfrm>
            <a:custGeom>
              <a:avLst/>
              <a:gdLst>
                <a:gd name="T0" fmla="*/ 0 w 15"/>
                <a:gd name="T1" fmla="*/ 17 h 121"/>
                <a:gd name="T2" fmla="*/ 0 w 15"/>
                <a:gd name="T3" fmla="*/ 0 h 121"/>
                <a:gd name="T4" fmla="*/ 15 w 15"/>
                <a:gd name="T5" fmla="*/ 0 h 121"/>
                <a:gd name="T6" fmla="*/ 15 w 15"/>
                <a:gd name="T7" fmla="*/ 17 h 121"/>
                <a:gd name="T8" fmla="*/ 0 w 15"/>
                <a:gd name="T9" fmla="*/ 17 h 121"/>
                <a:gd name="T10" fmla="*/ 3 w 15"/>
                <a:gd name="T11" fmla="*/ 121 h 121"/>
                <a:gd name="T12" fmla="*/ 3 w 15"/>
                <a:gd name="T13" fmla="*/ 38 h 121"/>
                <a:gd name="T14" fmla="*/ 15 w 15"/>
                <a:gd name="T15" fmla="*/ 38 h 121"/>
                <a:gd name="T16" fmla="*/ 15 w 15"/>
                <a:gd name="T17" fmla="*/ 121 h 121"/>
                <a:gd name="T18" fmla="*/ 3 w 15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21">
                  <a:moveTo>
                    <a:pt x="0" y="1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15" y="17"/>
                  </a:lnTo>
                  <a:lnTo>
                    <a:pt x="0" y="17"/>
                  </a:lnTo>
                  <a:close/>
                  <a:moveTo>
                    <a:pt x="3" y="121"/>
                  </a:moveTo>
                  <a:lnTo>
                    <a:pt x="3" y="38"/>
                  </a:lnTo>
                  <a:lnTo>
                    <a:pt x="15" y="38"/>
                  </a:lnTo>
                  <a:lnTo>
                    <a:pt x="15" y="121"/>
                  </a:lnTo>
                  <a:lnTo>
                    <a:pt x="3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64"/>
            <p:cNvSpPr>
              <a:spLocks noEditPoints="1"/>
            </p:cNvSpPr>
            <p:nvPr userDrawn="1"/>
          </p:nvSpPr>
          <p:spPr bwMode="auto">
            <a:xfrm>
              <a:off x="5969914" y="6326798"/>
              <a:ext cx="82253" cy="165855"/>
            </a:xfrm>
            <a:custGeom>
              <a:avLst/>
              <a:gdLst>
                <a:gd name="T0" fmla="*/ 21 w 26"/>
                <a:gd name="T1" fmla="*/ 29 h 52"/>
                <a:gd name="T2" fmla="*/ 21 w 26"/>
                <a:gd name="T3" fmla="*/ 29 h 52"/>
                <a:gd name="T4" fmla="*/ 12 w 26"/>
                <a:gd name="T5" fmla="*/ 36 h 52"/>
                <a:gd name="T6" fmla="*/ 0 w 26"/>
                <a:gd name="T7" fmla="*/ 19 h 52"/>
                <a:gd name="T8" fmla="*/ 12 w 26"/>
                <a:gd name="T9" fmla="*/ 0 h 52"/>
                <a:gd name="T10" fmla="*/ 21 w 26"/>
                <a:gd name="T11" fmla="*/ 7 h 52"/>
                <a:gd name="T12" fmla="*/ 21 w 26"/>
                <a:gd name="T13" fmla="*/ 7 h 52"/>
                <a:gd name="T14" fmla="*/ 21 w 26"/>
                <a:gd name="T15" fmla="*/ 1 h 52"/>
                <a:gd name="T16" fmla="*/ 26 w 26"/>
                <a:gd name="T17" fmla="*/ 1 h 52"/>
                <a:gd name="T18" fmla="*/ 26 w 26"/>
                <a:gd name="T19" fmla="*/ 36 h 52"/>
                <a:gd name="T20" fmla="*/ 11 w 26"/>
                <a:gd name="T21" fmla="*/ 52 h 52"/>
                <a:gd name="T22" fmla="*/ 2 w 26"/>
                <a:gd name="T23" fmla="*/ 50 h 52"/>
                <a:gd name="T24" fmla="*/ 2 w 26"/>
                <a:gd name="T25" fmla="*/ 45 h 52"/>
                <a:gd name="T26" fmla="*/ 10 w 26"/>
                <a:gd name="T27" fmla="*/ 47 h 52"/>
                <a:gd name="T28" fmla="*/ 21 w 26"/>
                <a:gd name="T29" fmla="*/ 36 h 52"/>
                <a:gd name="T30" fmla="*/ 21 w 26"/>
                <a:gd name="T31" fmla="*/ 29 h 52"/>
                <a:gd name="T32" fmla="*/ 21 w 26"/>
                <a:gd name="T33" fmla="*/ 18 h 52"/>
                <a:gd name="T34" fmla="*/ 13 w 26"/>
                <a:gd name="T35" fmla="*/ 4 h 52"/>
                <a:gd name="T36" fmla="*/ 5 w 26"/>
                <a:gd name="T37" fmla="*/ 19 h 52"/>
                <a:gd name="T38" fmla="*/ 13 w 26"/>
                <a:gd name="T39" fmla="*/ 32 h 52"/>
                <a:gd name="T40" fmla="*/ 21 w 26"/>
                <a:gd name="T4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52">
                  <a:moveTo>
                    <a:pt x="21" y="29"/>
                  </a:moveTo>
                  <a:cubicBezTo>
                    <a:pt x="21" y="29"/>
                    <a:pt x="21" y="29"/>
                    <a:pt x="21" y="29"/>
                  </a:cubicBezTo>
                  <a:cubicBezTo>
                    <a:pt x="19" y="34"/>
                    <a:pt x="16" y="36"/>
                    <a:pt x="12" y="36"/>
                  </a:cubicBezTo>
                  <a:cubicBezTo>
                    <a:pt x="2" y="36"/>
                    <a:pt x="0" y="27"/>
                    <a:pt x="0" y="19"/>
                  </a:cubicBezTo>
                  <a:cubicBezTo>
                    <a:pt x="0" y="11"/>
                    <a:pt x="2" y="0"/>
                    <a:pt x="12" y="0"/>
                  </a:cubicBezTo>
                  <a:cubicBezTo>
                    <a:pt x="16" y="0"/>
                    <a:pt x="20" y="3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46"/>
                    <a:pt x="21" y="52"/>
                    <a:pt x="11" y="52"/>
                  </a:cubicBezTo>
                  <a:cubicBezTo>
                    <a:pt x="8" y="52"/>
                    <a:pt x="5" y="51"/>
                    <a:pt x="2" y="5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7"/>
                    <a:pt x="7" y="47"/>
                    <a:pt x="10" y="47"/>
                  </a:cubicBezTo>
                  <a:cubicBezTo>
                    <a:pt x="18" y="47"/>
                    <a:pt x="21" y="43"/>
                    <a:pt x="21" y="36"/>
                  </a:cubicBezTo>
                  <a:lnTo>
                    <a:pt x="21" y="29"/>
                  </a:lnTo>
                  <a:close/>
                  <a:moveTo>
                    <a:pt x="21" y="18"/>
                  </a:moveTo>
                  <a:cubicBezTo>
                    <a:pt x="21" y="13"/>
                    <a:pt x="19" y="4"/>
                    <a:pt x="13" y="4"/>
                  </a:cubicBezTo>
                  <a:cubicBezTo>
                    <a:pt x="6" y="4"/>
                    <a:pt x="5" y="14"/>
                    <a:pt x="5" y="19"/>
                  </a:cubicBezTo>
                  <a:cubicBezTo>
                    <a:pt x="5" y="23"/>
                    <a:pt x="6" y="32"/>
                    <a:pt x="13" y="32"/>
                  </a:cubicBezTo>
                  <a:cubicBezTo>
                    <a:pt x="19" y="32"/>
                    <a:pt x="21" y="23"/>
                    <a:pt x="2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65"/>
            <p:cNvSpPr>
              <a:spLocks noEditPoints="1"/>
            </p:cNvSpPr>
            <p:nvPr userDrawn="1"/>
          </p:nvSpPr>
          <p:spPr bwMode="auto">
            <a:xfrm>
              <a:off x="6087225" y="6278255"/>
              <a:ext cx="18878" cy="163158"/>
            </a:xfrm>
            <a:custGeom>
              <a:avLst/>
              <a:gdLst>
                <a:gd name="T0" fmla="*/ 0 w 14"/>
                <a:gd name="T1" fmla="*/ 17 h 121"/>
                <a:gd name="T2" fmla="*/ 0 w 14"/>
                <a:gd name="T3" fmla="*/ 0 h 121"/>
                <a:gd name="T4" fmla="*/ 14 w 14"/>
                <a:gd name="T5" fmla="*/ 0 h 121"/>
                <a:gd name="T6" fmla="*/ 14 w 14"/>
                <a:gd name="T7" fmla="*/ 17 h 121"/>
                <a:gd name="T8" fmla="*/ 0 w 14"/>
                <a:gd name="T9" fmla="*/ 17 h 121"/>
                <a:gd name="T10" fmla="*/ 3 w 14"/>
                <a:gd name="T11" fmla="*/ 121 h 121"/>
                <a:gd name="T12" fmla="*/ 3 w 14"/>
                <a:gd name="T13" fmla="*/ 38 h 121"/>
                <a:gd name="T14" fmla="*/ 14 w 14"/>
                <a:gd name="T15" fmla="*/ 38 h 121"/>
                <a:gd name="T16" fmla="*/ 14 w 14"/>
                <a:gd name="T17" fmla="*/ 121 h 121"/>
                <a:gd name="T18" fmla="*/ 3 w 14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21">
                  <a:moveTo>
                    <a:pt x="0" y="17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17"/>
                  </a:lnTo>
                  <a:lnTo>
                    <a:pt x="0" y="17"/>
                  </a:lnTo>
                  <a:close/>
                  <a:moveTo>
                    <a:pt x="3" y="121"/>
                  </a:moveTo>
                  <a:lnTo>
                    <a:pt x="3" y="38"/>
                  </a:lnTo>
                  <a:lnTo>
                    <a:pt x="14" y="38"/>
                  </a:lnTo>
                  <a:lnTo>
                    <a:pt x="14" y="121"/>
                  </a:lnTo>
                  <a:lnTo>
                    <a:pt x="3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66"/>
            <p:cNvSpPr>
              <a:spLocks/>
            </p:cNvSpPr>
            <p:nvPr userDrawn="1"/>
          </p:nvSpPr>
          <p:spPr bwMode="auto">
            <a:xfrm>
              <a:off x="6131723" y="6294436"/>
              <a:ext cx="64724" cy="149674"/>
            </a:xfrm>
            <a:custGeom>
              <a:avLst/>
              <a:gdLst>
                <a:gd name="T0" fmla="*/ 20 w 20"/>
                <a:gd name="T1" fmla="*/ 47 h 47"/>
                <a:gd name="T2" fmla="*/ 15 w 20"/>
                <a:gd name="T3" fmla="*/ 47 h 47"/>
                <a:gd name="T4" fmla="*/ 6 w 20"/>
                <a:gd name="T5" fmla="*/ 38 h 47"/>
                <a:gd name="T6" fmla="*/ 6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6 w 20"/>
                <a:gd name="T13" fmla="*/ 11 h 47"/>
                <a:gd name="T14" fmla="*/ 6 w 20"/>
                <a:gd name="T15" fmla="*/ 3 h 47"/>
                <a:gd name="T16" fmla="*/ 11 w 20"/>
                <a:gd name="T17" fmla="*/ 0 h 47"/>
                <a:gd name="T18" fmla="*/ 11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1 w 20"/>
                <a:gd name="T25" fmla="*/ 15 h 47"/>
                <a:gd name="T26" fmla="*/ 11 w 20"/>
                <a:gd name="T27" fmla="*/ 37 h 47"/>
                <a:gd name="T28" fmla="*/ 16 w 20"/>
                <a:gd name="T29" fmla="*/ 43 h 47"/>
                <a:gd name="T30" fmla="*/ 20 w 20"/>
                <a:gd name="T31" fmla="*/ 42 h 47"/>
                <a:gd name="T32" fmla="*/ 20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20" y="47"/>
                  </a:moveTo>
                  <a:cubicBezTo>
                    <a:pt x="18" y="47"/>
                    <a:pt x="17" y="47"/>
                    <a:pt x="15" y="47"/>
                  </a:cubicBezTo>
                  <a:cubicBezTo>
                    <a:pt x="9" y="47"/>
                    <a:pt x="6" y="45"/>
                    <a:pt x="6" y="3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41"/>
                    <a:pt x="12" y="43"/>
                    <a:pt x="16" y="43"/>
                  </a:cubicBezTo>
                  <a:cubicBezTo>
                    <a:pt x="18" y="43"/>
                    <a:pt x="19" y="43"/>
                    <a:pt x="20" y="4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67"/>
            <p:cNvSpPr>
              <a:spLocks noEditPoints="1"/>
            </p:cNvSpPr>
            <p:nvPr userDrawn="1"/>
          </p:nvSpPr>
          <p:spPr bwMode="auto">
            <a:xfrm>
              <a:off x="6208582" y="6326798"/>
              <a:ext cx="82253" cy="117312"/>
            </a:xfrm>
            <a:custGeom>
              <a:avLst/>
              <a:gdLst>
                <a:gd name="T0" fmla="*/ 21 w 26"/>
                <a:gd name="T1" fmla="*/ 36 h 37"/>
                <a:gd name="T2" fmla="*/ 21 w 26"/>
                <a:gd name="T3" fmla="*/ 32 h 37"/>
                <a:gd name="T4" fmla="*/ 21 w 26"/>
                <a:gd name="T5" fmla="*/ 32 h 37"/>
                <a:gd name="T6" fmla="*/ 10 w 26"/>
                <a:gd name="T7" fmla="*/ 37 h 37"/>
                <a:gd name="T8" fmla="*/ 0 w 26"/>
                <a:gd name="T9" fmla="*/ 27 h 37"/>
                <a:gd name="T10" fmla="*/ 21 w 26"/>
                <a:gd name="T11" fmla="*/ 16 h 37"/>
                <a:gd name="T12" fmla="*/ 21 w 26"/>
                <a:gd name="T13" fmla="*/ 15 h 37"/>
                <a:gd name="T14" fmla="*/ 14 w 26"/>
                <a:gd name="T15" fmla="*/ 4 h 37"/>
                <a:gd name="T16" fmla="*/ 7 w 26"/>
                <a:gd name="T17" fmla="*/ 10 h 37"/>
                <a:gd name="T18" fmla="*/ 1 w 26"/>
                <a:gd name="T19" fmla="*/ 10 h 37"/>
                <a:gd name="T20" fmla="*/ 14 w 26"/>
                <a:gd name="T21" fmla="*/ 0 h 37"/>
                <a:gd name="T22" fmla="*/ 26 w 26"/>
                <a:gd name="T23" fmla="*/ 12 h 37"/>
                <a:gd name="T24" fmla="*/ 26 w 26"/>
                <a:gd name="T25" fmla="*/ 36 h 37"/>
                <a:gd name="T26" fmla="*/ 21 w 26"/>
                <a:gd name="T27" fmla="*/ 36 h 37"/>
                <a:gd name="T28" fmla="*/ 18 w 26"/>
                <a:gd name="T29" fmla="*/ 20 h 37"/>
                <a:gd name="T30" fmla="*/ 6 w 26"/>
                <a:gd name="T31" fmla="*/ 28 h 37"/>
                <a:gd name="T32" fmla="*/ 11 w 26"/>
                <a:gd name="T33" fmla="*/ 33 h 37"/>
                <a:gd name="T34" fmla="*/ 19 w 26"/>
                <a:gd name="T35" fmla="*/ 27 h 37"/>
                <a:gd name="T36" fmla="*/ 21 w 26"/>
                <a:gd name="T37" fmla="*/ 20 h 37"/>
                <a:gd name="T38" fmla="*/ 18 w 26"/>
                <a:gd name="T3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37">
                  <a:moveTo>
                    <a:pt x="21" y="36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9" y="35"/>
                    <a:pt x="14" y="37"/>
                    <a:pt x="10" y="37"/>
                  </a:cubicBezTo>
                  <a:cubicBezTo>
                    <a:pt x="4" y="37"/>
                    <a:pt x="0" y="33"/>
                    <a:pt x="0" y="27"/>
                  </a:cubicBezTo>
                  <a:cubicBezTo>
                    <a:pt x="0" y="19"/>
                    <a:pt x="9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0"/>
                    <a:pt x="21" y="4"/>
                    <a:pt x="14" y="4"/>
                  </a:cubicBezTo>
                  <a:cubicBezTo>
                    <a:pt x="10" y="4"/>
                    <a:pt x="7" y="6"/>
                    <a:pt x="7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3"/>
                    <a:pt x="7" y="0"/>
                    <a:pt x="14" y="0"/>
                  </a:cubicBezTo>
                  <a:cubicBezTo>
                    <a:pt x="22" y="0"/>
                    <a:pt x="26" y="4"/>
                    <a:pt x="26" y="12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1" y="36"/>
                  </a:lnTo>
                  <a:close/>
                  <a:moveTo>
                    <a:pt x="18" y="20"/>
                  </a:moveTo>
                  <a:cubicBezTo>
                    <a:pt x="13" y="20"/>
                    <a:pt x="6" y="22"/>
                    <a:pt x="6" y="28"/>
                  </a:cubicBezTo>
                  <a:cubicBezTo>
                    <a:pt x="6" y="31"/>
                    <a:pt x="8" y="33"/>
                    <a:pt x="11" y="33"/>
                  </a:cubicBezTo>
                  <a:cubicBezTo>
                    <a:pt x="14" y="33"/>
                    <a:pt x="18" y="31"/>
                    <a:pt x="19" y="27"/>
                  </a:cubicBezTo>
                  <a:cubicBezTo>
                    <a:pt x="20" y="25"/>
                    <a:pt x="21" y="23"/>
                    <a:pt x="21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Rectangle 68"/>
            <p:cNvSpPr>
              <a:spLocks noChangeArrowheads="1"/>
            </p:cNvSpPr>
            <p:nvPr userDrawn="1"/>
          </p:nvSpPr>
          <p:spPr bwMode="auto">
            <a:xfrm>
              <a:off x="6325893" y="6278255"/>
              <a:ext cx="16181" cy="163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Rectangle 69"/>
            <p:cNvSpPr>
              <a:spLocks noChangeArrowheads="1"/>
            </p:cNvSpPr>
            <p:nvPr userDrawn="1"/>
          </p:nvSpPr>
          <p:spPr bwMode="auto">
            <a:xfrm>
              <a:off x="6440508" y="6268816"/>
              <a:ext cx="13484" cy="226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" name="Freeform 70"/>
            <p:cNvSpPr>
              <a:spLocks/>
            </p:cNvSpPr>
            <p:nvPr userDrawn="1"/>
          </p:nvSpPr>
          <p:spPr bwMode="auto">
            <a:xfrm>
              <a:off x="6530851" y="6278255"/>
              <a:ext cx="94388" cy="163158"/>
            </a:xfrm>
            <a:custGeom>
              <a:avLst/>
              <a:gdLst>
                <a:gd name="T0" fmla="*/ 28 w 70"/>
                <a:gd name="T1" fmla="*/ 121 h 121"/>
                <a:gd name="T2" fmla="*/ 28 w 70"/>
                <a:gd name="T3" fmla="*/ 12 h 121"/>
                <a:gd name="T4" fmla="*/ 0 w 70"/>
                <a:gd name="T5" fmla="*/ 12 h 121"/>
                <a:gd name="T6" fmla="*/ 0 w 70"/>
                <a:gd name="T7" fmla="*/ 0 h 121"/>
                <a:gd name="T8" fmla="*/ 70 w 70"/>
                <a:gd name="T9" fmla="*/ 0 h 121"/>
                <a:gd name="T10" fmla="*/ 70 w 70"/>
                <a:gd name="T11" fmla="*/ 12 h 121"/>
                <a:gd name="T12" fmla="*/ 42 w 70"/>
                <a:gd name="T13" fmla="*/ 12 h 121"/>
                <a:gd name="T14" fmla="*/ 42 w 70"/>
                <a:gd name="T15" fmla="*/ 121 h 121"/>
                <a:gd name="T16" fmla="*/ 28 w 70"/>
                <a:gd name="T1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21">
                  <a:moveTo>
                    <a:pt x="28" y="121"/>
                  </a:moveTo>
                  <a:lnTo>
                    <a:pt x="28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2"/>
                  </a:lnTo>
                  <a:lnTo>
                    <a:pt x="42" y="12"/>
                  </a:lnTo>
                  <a:lnTo>
                    <a:pt x="42" y="121"/>
                  </a:lnTo>
                  <a:lnTo>
                    <a:pt x="28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" name="Freeform 71"/>
            <p:cNvSpPr>
              <a:spLocks noEditPoints="1"/>
            </p:cNvSpPr>
            <p:nvPr userDrawn="1"/>
          </p:nvSpPr>
          <p:spPr bwMode="auto">
            <a:xfrm>
              <a:off x="6631982" y="6326798"/>
              <a:ext cx="83601" cy="117312"/>
            </a:xfrm>
            <a:custGeom>
              <a:avLst/>
              <a:gdLst>
                <a:gd name="T0" fmla="*/ 25 w 26"/>
                <a:gd name="T1" fmla="*/ 36 h 37"/>
                <a:gd name="T2" fmla="*/ 17 w 26"/>
                <a:gd name="T3" fmla="*/ 37 h 37"/>
                <a:gd name="T4" fmla="*/ 0 w 26"/>
                <a:gd name="T5" fmla="*/ 17 h 37"/>
                <a:gd name="T6" fmla="*/ 13 w 26"/>
                <a:gd name="T7" fmla="*/ 0 h 37"/>
                <a:gd name="T8" fmla="*/ 26 w 26"/>
                <a:gd name="T9" fmla="*/ 14 h 37"/>
                <a:gd name="T10" fmla="*/ 26 w 26"/>
                <a:gd name="T11" fmla="*/ 15 h 37"/>
                <a:gd name="T12" fmla="*/ 5 w 26"/>
                <a:gd name="T13" fmla="*/ 15 h 37"/>
                <a:gd name="T14" fmla="*/ 5 w 26"/>
                <a:gd name="T15" fmla="*/ 17 h 37"/>
                <a:gd name="T16" fmla="*/ 18 w 26"/>
                <a:gd name="T17" fmla="*/ 33 h 37"/>
                <a:gd name="T18" fmla="*/ 25 w 26"/>
                <a:gd name="T19" fmla="*/ 32 h 37"/>
                <a:gd name="T20" fmla="*/ 25 w 26"/>
                <a:gd name="T21" fmla="*/ 36 h 37"/>
                <a:gd name="T22" fmla="*/ 20 w 26"/>
                <a:gd name="T23" fmla="*/ 11 h 37"/>
                <a:gd name="T24" fmla="*/ 13 w 26"/>
                <a:gd name="T25" fmla="*/ 4 h 37"/>
                <a:gd name="T26" fmla="*/ 6 w 26"/>
                <a:gd name="T27" fmla="*/ 11 h 37"/>
                <a:gd name="T28" fmla="*/ 20 w 26"/>
                <a:gd name="T2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37">
                  <a:moveTo>
                    <a:pt x="25" y="36"/>
                  </a:moveTo>
                  <a:cubicBezTo>
                    <a:pt x="22" y="37"/>
                    <a:pt x="20" y="37"/>
                    <a:pt x="17" y="37"/>
                  </a:cubicBezTo>
                  <a:cubicBezTo>
                    <a:pt x="5" y="37"/>
                    <a:pt x="0" y="29"/>
                    <a:pt x="0" y="17"/>
                  </a:cubicBezTo>
                  <a:cubicBezTo>
                    <a:pt x="0" y="8"/>
                    <a:pt x="3" y="0"/>
                    <a:pt x="13" y="0"/>
                  </a:cubicBezTo>
                  <a:cubicBezTo>
                    <a:pt x="22" y="0"/>
                    <a:pt x="26" y="6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5"/>
                    <a:pt x="9" y="33"/>
                    <a:pt x="18" y="33"/>
                  </a:cubicBezTo>
                  <a:cubicBezTo>
                    <a:pt x="20" y="33"/>
                    <a:pt x="22" y="32"/>
                    <a:pt x="25" y="32"/>
                  </a:cubicBezTo>
                  <a:lnTo>
                    <a:pt x="25" y="36"/>
                  </a:lnTo>
                  <a:close/>
                  <a:moveTo>
                    <a:pt x="20" y="11"/>
                  </a:moveTo>
                  <a:cubicBezTo>
                    <a:pt x="20" y="7"/>
                    <a:pt x="17" y="4"/>
                    <a:pt x="13" y="4"/>
                  </a:cubicBezTo>
                  <a:cubicBezTo>
                    <a:pt x="9" y="4"/>
                    <a:pt x="7" y="7"/>
                    <a:pt x="6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" name="Freeform 72"/>
            <p:cNvSpPr>
              <a:spLocks/>
            </p:cNvSpPr>
            <p:nvPr userDrawn="1"/>
          </p:nvSpPr>
          <p:spPr bwMode="auto">
            <a:xfrm>
              <a:off x="6734461" y="6326798"/>
              <a:ext cx="82253" cy="117312"/>
            </a:xfrm>
            <a:custGeom>
              <a:avLst/>
              <a:gdLst>
                <a:gd name="T0" fmla="*/ 25 w 26"/>
                <a:gd name="T1" fmla="*/ 36 h 37"/>
                <a:gd name="T2" fmla="*/ 18 w 26"/>
                <a:gd name="T3" fmla="*/ 37 h 37"/>
                <a:gd name="T4" fmla="*/ 0 w 26"/>
                <a:gd name="T5" fmla="*/ 18 h 37"/>
                <a:gd name="T6" fmla="*/ 14 w 26"/>
                <a:gd name="T7" fmla="*/ 0 h 37"/>
                <a:gd name="T8" fmla="*/ 26 w 26"/>
                <a:gd name="T9" fmla="*/ 12 h 37"/>
                <a:gd name="T10" fmla="*/ 20 w 26"/>
                <a:gd name="T11" fmla="*/ 12 h 37"/>
                <a:gd name="T12" fmla="*/ 14 w 26"/>
                <a:gd name="T13" fmla="*/ 4 h 37"/>
                <a:gd name="T14" fmla="*/ 5 w 26"/>
                <a:gd name="T15" fmla="*/ 17 h 37"/>
                <a:gd name="T16" fmla="*/ 19 w 26"/>
                <a:gd name="T17" fmla="*/ 33 h 37"/>
                <a:gd name="T18" fmla="*/ 25 w 26"/>
                <a:gd name="T19" fmla="*/ 32 h 37"/>
                <a:gd name="T20" fmla="*/ 25 w 26"/>
                <a:gd name="T21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7">
                  <a:moveTo>
                    <a:pt x="25" y="36"/>
                  </a:moveTo>
                  <a:cubicBezTo>
                    <a:pt x="23" y="37"/>
                    <a:pt x="20" y="37"/>
                    <a:pt x="18" y="37"/>
                  </a:cubicBezTo>
                  <a:cubicBezTo>
                    <a:pt x="6" y="37"/>
                    <a:pt x="0" y="30"/>
                    <a:pt x="0" y="18"/>
                  </a:cubicBezTo>
                  <a:cubicBezTo>
                    <a:pt x="0" y="8"/>
                    <a:pt x="3" y="0"/>
                    <a:pt x="14" y="0"/>
                  </a:cubicBezTo>
                  <a:cubicBezTo>
                    <a:pt x="21" y="0"/>
                    <a:pt x="26" y="4"/>
                    <a:pt x="26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8"/>
                    <a:pt x="18" y="4"/>
                    <a:pt x="14" y="4"/>
                  </a:cubicBezTo>
                  <a:cubicBezTo>
                    <a:pt x="7" y="4"/>
                    <a:pt x="5" y="11"/>
                    <a:pt x="5" y="17"/>
                  </a:cubicBezTo>
                  <a:cubicBezTo>
                    <a:pt x="5" y="26"/>
                    <a:pt x="9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lnTo>
                    <a:pt x="25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Freeform 73"/>
            <p:cNvSpPr>
              <a:spLocks/>
            </p:cNvSpPr>
            <p:nvPr userDrawn="1"/>
          </p:nvSpPr>
          <p:spPr bwMode="auto">
            <a:xfrm>
              <a:off x="6839636" y="6278255"/>
              <a:ext cx="79556" cy="163158"/>
            </a:xfrm>
            <a:custGeom>
              <a:avLst/>
              <a:gdLst>
                <a:gd name="T0" fmla="*/ 20 w 25"/>
                <a:gd name="T1" fmla="*/ 51 h 51"/>
                <a:gd name="T2" fmla="*/ 20 w 25"/>
                <a:gd name="T3" fmla="*/ 32 h 51"/>
                <a:gd name="T4" fmla="*/ 15 w 25"/>
                <a:gd name="T5" fmla="*/ 20 h 51"/>
                <a:gd name="T6" fmla="*/ 5 w 25"/>
                <a:gd name="T7" fmla="*/ 37 h 51"/>
                <a:gd name="T8" fmla="*/ 5 w 25"/>
                <a:gd name="T9" fmla="*/ 51 h 51"/>
                <a:gd name="T10" fmla="*/ 0 w 25"/>
                <a:gd name="T11" fmla="*/ 51 h 51"/>
                <a:gd name="T12" fmla="*/ 0 w 25"/>
                <a:gd name="T13" fmla="*/ 0 h 51"/>
                <a:gd name="T14" fmla="*/ 5 w 25"/>
                <a:gd name="T15" fmla="*/ 0 h 51"/>
                <a:gd name="T16" fmla="*/ 5 w 25"/>
                <a:gd name="T17" fmla="*/ 24 h 51"/>
                <a:gd name="T18" fmla="*/ 5 w 25"/>
                <a:gd name="T19" fmla="*/ 24 h 51"/>
                <a:gd name="T20" fmla="*/ 16 w 25"/>
                <a:gd name="T21" fmla="*/ 15 h 51"/>
                <a:gd name="T22" fmla="*/ 25 w 25"/>
                <a:gd name="T23" fmla="*/ 26 h 51"/>
                <a:gd name="T24" fmla="*/ 25 w 25"/>
                <a:gd name="T25" fmla="*/ 51 h 51"/>
                <a:gd name="T26" fmla="*/ 20 w 25"/>
                <a:gd name="T2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1">
                  <a:moveTo>
                    <a:pt x="20" y="51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0" y="28"/>
                    <a:pt x="21" y="20"/>
                    <a:pt x="15" y="20"/>
                  </a:cubicBezTo>
                  <a:cubicBezTo>
                    <a:pt x="8" y="20"/>
                    <a:pt x="5" y="31"/>
                    <a:pt x="5" y="37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19"/>
                    <a:pt x="10" y="15"/>
                    <a:pt x="16" y="15"/>
                  </a:cubicBezTo>
                  <a:cubicBezTo>
                    <a:pt x="22" y="15"/>
                    <a:pt x="25" y="21"/>
                    <a:pt x="25" y="26"/>
                  </a:cubicBezTo>
                  <a:cubicBezTo>
                    <a:pt x="25" y="51"/>
                    <a:pt x="25" y="51"/>
                    <a:pt x="25" y="51"/>
                  </a:cubicBezTo>
                  <a:lnTo>
                    <a:pt x="20" y="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" name="Freeform 74"/>
            <p:cNvSpPr>
              <a:spLocks/>
            </p:cNvSpPr>
            <p:nvPr userDrawn="1"/>
          </p:nvSpPr>
          <p:spPr bwMode="auto">
            <a:xfrm>
              <a:off x="6954251" y="6326798"/>
              <a:ext cx="79556" cy="114615"/>
            </a:xfrm>
            <a:custGeom>
              <a:avLst/>
              <a:gdLst>
                <a:gd name="T0" fmla="*/ 20 w 25"/>
                <a:gd name="T1" fmla="*/ 36 h 36"/>
                <a:gd name="T2" fmla="*/ 20 w 25"/>
                <a:gd name="T3" fmla="*/ 17 h 36"/>
                <a:gd name="T4" fmla="*/ 15 w 25"/>
                <a:gd name="T5" fmla="*/ 5 h 36"/>
                <a:gd name="T6" fmla="*/ 5 w 25"/>
                <a:gd name="T7" fmla="*/ 22 h 36"/>
                <a:gd name="T8" fmla="*/ 5 w 25"/>
                <a:gd name="T9" fmla="*/ 36 h 36"/>
                <a:gd name="T10" fmla="*/ 0 w 25"/>
                <a:gd name="T11" fmla="*/ 36 h 36"/>
                <a:gd name="T12" fmla="*/ 0 w 25"/>
                <a:gd name="T13" fmla="*/ 1 h 36"/>
                <a:gd name="T14" fmla="*/ 5 w 25"/>
                <a:gd name="T15" fmla="*/ 1 h 36"/>
                <a:gd name="T16" fmla="*/ 5 w 25"/>
                <a:gd name="T17" fmla="*/ 9 h 36"/>
                <a:gd name="T18" fmla="*/ 5 w 25"/>
                <a:gd name="T19" fmla="*/ 9 h 36"/>
                <a:gd name="T20" fmla="*/ 16 w 25"/>
                <a:gd name="T21" fmla="*/ 0 h 36"/>
                <a:gd name="T22" fmla="*/ 25 w 25"/>
                <a:gd name="T23" fmla="*/ 11 h 36"/>
                <a:gd name="T24" fmla="*/ 25 w 25"/>
                <a:gd name="T25" fmla="*/ 36 h 36"/>
                <a:gd name="T26" fmla="*/ 20 w 25"/>
                <a:gd name="T2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3"/>
                    <a:pt x="21" y="5"/>
                    <a:pt x="15" y="5"/>
                  </a:cubicBezTo>
                  <a:cubicBezTo>
                    <a:pt x="8" y="5"/>
                    <a:pt x="5" y="16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4"/>
                    <a:pt x="10" y="0"/>
                    <a:pt x="16" y="0"/>
                  </a:cubicBezTo>
                  <a:cubicBezTo>
                    <a:pt x="22" y="0"/>
                    <a:pt x="25" y="6"/>
                    <a:pt x="25" y="11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" name="Freeform 75"/>
            <p:cNvSpPr>
              <a:spLocks noEditPoints="1"/>
            </p:cNvSpPr>
            <p:nvPr userDrawn="1"/>
          </p:nvSpPr>
          <p:spPr bwMode="auto">
            <a:xfrm>
              <a:off x="7062123" y="6326798"/>
              <a:ext cx="93040" cy="117312"/>
            </a:xfrm>
            <a:custGeom>
              <a:avLst/>
              <a:gdLst>
                <a:gd name="T0" fmla="*/ 0 w 29"/>
                <a:gd name="T1" fmla="*/ 19 h 37"/>
                <a:gd name="T2" fmla="*/ 14 w 29"/>
                <a:gd name="T3" fmla="*/ 0 h 37"/>
                <a:gd name="T4" fmla="*/ 29 w 29"/>
                <a:gd name="T5" fmla="*/ 19 h 37"/>
                <a:gd name="T6" fmla="*/ 14 w 29"/>
                <a:gd name="T7" fmla="*/ 37 h 37"/>
                <a:gd name="T8" fmla="*/ 0 w 29"/>
                <a:gd name="T9" fmla="*/ 19 h 37"/>
                <a:gd name="T10" fmla="*/ 23 w 29"/>
                <a:gd name="T11" fmla="*/ 19 h 37"/>
                <a:gd name="T12" fmla="*/ 14 w 29"/>
                <a:gd name="T13" fmla="*/ 4 h 37"/>
                <a:gd name="T14" fmla="*/ 6 w 29"/>
                <a:gd name="T15" fmla="*/ 19 h 37"/>
                <a:gd name="T16" fmla="*/ 14 w 29"/>
                <a:gd name="T17" fmla="*/ 33 h 37"/>
                <a:gd name="T18" fmla="*/ 23 w 29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7">
                  <a:moveTo>
                    <a:pt x="0" y="19"/>
                  </a:moveTo>
                  <a:cubicBezTo>
                    <a:pt x="0" y="9"/>
                    <a:pt x="3" y="0"/>
                    <a:pt x="14" y="0"/>
                  </a:cubicBezTo>
                  <a:cubicBezTo>
                    <a:pt x="25" y="0"/>
                    <a:pt x="29" y="9"/>
                    <a:pt x="29" y="19"/>
                  </a:cubicBezTo>
                  <a:cubicBezTo>
                    <a:pt x="29" y="28"/>
                    <a:pt x="25" y="37"/>
                    <a:pt x="14" y="37"/>
                  </a:cubicBezTo>
                  <a:cubicBezTo>
                    <a:pt x="3" y="37"/>
                    <a:pt x="0" y="28"/>
                    <a:pt x="0" y="19"/>
                  </a:cubicBezTo>
                  <a:close/>
                  <a:moveTo>
                    <a:pt x="23" y="19"/>
                  </a:moveTo>
                  <a:cubicBezTo>
                    <a:pt x="23" y="13"/>
                    <a:pt x="22" y="4"/>
                    <a:pt x="14" y="4"/>
                  </a:cubicBezTo>
                  <a:cubicBezTo>
                    <a:pt x="7" y="4"/>
                    <a:pt x="6" y="13"/>
                    <a:pt x="6" y="19"/>
                  </a:cubicBezTo>
                  <a:cubicBezTo>
                    <a:pt x="6" y="24"/>
                    <a:pt x="7" y="33"/>
                    <a:pt x="14" y="33"/>
                  </a:cubicBezTo>
                  <a:cubicBezTo>
                    <a:pt x="22" y="33"/>
                    <a:pt x="23" y="24"/>
                    <a:pt x="23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" name="Rectangle 76"/>
            <p:cNvSpPr>
              <a:spLocks noChangeArrowheads="1"/>
            </p:cNvSpPr>
            <p:nvPr userDrawn="1"/>
          </p:nvSpPr>
          <p:spPr bwMode="auto">
            <a:xfrm>
              <a:off x="7183480" y="6278255"/>
              <a:ext cx="16181" cy="1631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" name="Freeform 77"/>
            <p:cNvSpPr>
              <a:spLocks noEditPoints="1"/>
            </p:cNvSpPr>
            <p:nvPr userDrawn="1"/>
          </p:nvSpPr>
          <p:spPr bwMode="auto">
            <a:xfrm>
              <a:off x="7227977" y="6326798"/>
              <a:ext cx="91692" cy="117312"/>
            </a:xfrm>
            <a:custGeom>
              <a:avLst/>
              <a:gdLst>
                <a:gd name="T0" fmla="*/ 0 w 29"/>
                <a:gd name="T1" fmla="*/ 19 h 37"/>
                <a:gd name="T2" fmla="*/ 14 w 29"/>
                <a:gd name="T3" fmla="*/ 0 h 37"/>
                <a:gd name="T4" fmla="*/ 29 w 29"/>
                <a:gd name="T5" fmla="*/ 19 h 37"/>
                <a:gd name="T6" fmla="*/ 14 w 29"/>
                <a:gd name="T7" fmla="*/ 37 h 37"/>
                <a:gd name="T8" fmla="*/ 0 w 29"/>
                <a:gd name="T9" fmla="*/ 19 h 37"/>
                <a:gd name="T10" fmla="*/ 23 w 29"/>
                <a:gd name="T11" fmla="*/ 19 h 37"/>
                <a:gd name="T12" fmla="*/ 14 w 29"/>
                <a:gd name="T13" fmla="*/ 4 h 37"/>
                <a:gd name="T14" fmla="*/ 6 w 29"/>
                <a:gd name="T15" fmla="*/ 19 h 37"/>
                <a:gd name="T16" fmla="*/ 14 w 29"/>
                <a:gd name="T17" fmla="*/ 33 h 37"/>
                <a:gd name="T18" fmla="*/ 23 w 29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7">
                  <a:moveTo>
                    <a:pt x="0" y="19"/>
                  </a:moveTo>
                  <a:cubicBezTo>
                    <a:pt x="0" y="9"/>
                    <a:pt x="3" y="0"/>
                    <a:pt x="14" y="0"/>
                  </a:cubicBezTo>
                  <a:cubicBezTo>
                    <a:pt x="25" y="0"/>
                    <a:pt x="29" y="9"/>
                    <a:pt x="29" y="19"/>
                  </a:cubicBezTo>
                  <a:cubicBezTo>
                    <a:pt x="29" y="28"/>
                    <a:pt x="25" y="37"/>
                    <a:pt x="14" y="37"/>
                  </a:cubicBezTo>
                  <a:cubicBezTo>
                    <a:pt x="3" y="37"/>
                    <a:pt x="0" y="28"/>
                    <a:pt x="0" y="19"/>
                  </a:cubicBezTo>
                  <a:close/>
                  <a:moveTo>
                    <a:pt x="23" y="19"/>
                  </a:moveTo>
                  <a:cubicBezTo>
                    <a:pt x="23" y="13"/>
                    <a:pt x="22" y="4"/>
                    <a:pt x="14" y="4"/>
                  </a:cubicBezTo>
                  <a:cubicBezTo>
                    <a:pt x="7" y="4"/>
                    <a:pt x="6" y="13"/>
                    <a:pt x="6" y="19"/>
                  </a:cubicBezTo>
                  <a:cubicBezTo>
                    <a:pt x="6" y="24"/>
                    <a:pt x="7" y="33"/>
                    <a:pt x="14" y="33"/>
                  </a:cubicBezTo>
                  <a:cubicBezTo>
                    <a:pt x="22" y="33"/>
                    <a:pt x="23" y="24"/>
                    <a:pt x="23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" name="Freeform 78"/>
            <p:cNvSpPr>
              <a:spLocks noEditPoints="1"/>
            </p:cNvSpPr>
            <p:nvPr userDrawn="1"/>
          </p:nvSpPr>
          <p:spPr bwMode="auto">
            <a:xfrm>
              <a:off x="7339895" y="6326798"/>
              <a:ext cx="82253" cy="165855"/>
            </a:xfrm>
            <a:custGeom>
              <a:avLst/>
              <a:gdLst>
                <a:gd name="T0" fmla="*/ 21 w 26"/>
                <a:gd name="T1" fmla="*/ 29 h 52"/>
                <a:gd name="T2" fmla="*/ 21 w 26"/>
                <a:gd name="T3" fmla="*/ 29 h 52"/>
                <a:gd name="T4" fmla="*/ 12 w 26"/>
                <a:gd name="T5" fmla="*/ 36 h 52"/>
                <a:gd name="T6" fmla="*/ 0 w 26"/>
                <a:gd name="T7" fmla="*/ 19 h 52"/>
                <a:gd name="T8" fmla="*/ 12 w 26"/>
                <a:gd name="T9" fmla="*/ 0 h 52"/>
                <a:gd name="T10" fmla="*/ 21 w 26"/>
                <a:gd name="T11" fmla="*/ 7 h 52"/>
                <a:gd name="T12" fmla="*/ 21 w 26"/>
                <a:gd name="T13" fmla="*/ 7 h 52"/>
                <a:gd name="T14" fmla="*/ 21 w 26"/>
                <a:gd name="T15" fmla="*/ 1 h 52"/>
                <a:gd name="T16" fmla="*/ 26 w 26"/>
                <a:gd name="T17" fmla="*/ 1 h 52"/>
                <a:gd name="T18" fmla="*/ 26 w 26"/>
                <a:gd name="T19" fmla="*/ 36 h 52"/>
                <a:gd name="T20" fmla="*/ 11 w 26"/>
                <a:gd name="T21" fmla="*/ 52 h 52"/>
                <a:gd name="T22" fmla="*/ 2 w 26"/>
                <a:gd name="T23" fmla="*/ 50 h 52"/>
                <a:gd name="T24" fmla="*/ 2 w 26"/>
                <a:gd name="T25" fmla="*/ 45 h 52"/>
                <a:gd name="T26" fmla="*/ 10 w 26"/>
                <a:gd name="T27" fmla="*/ 47 h 52"/>
                <a:gd name="T28" fmla="*/ 21 w 26"/>
                <a:gd name="T29" fmla="*/ 36 h 52"/>
                <a:gd name="T30" fmla="*/ 21 w 26"/>
                <a:gd name="T31" fmla="*/ 29 h 52"/>
                <a:gd name="T32" fmla="*/ 21 w 26"/>
                <a:gd name="T33" fmla="*/ 18 h 52"/>
                <a:gd name="T34" fmla="*/ 13 w 26"/>
                <a:gd name="T35" fmla="*/ 4 h 52"/>
                <a:gd name="T36" fmla="*/ 5 w 26"/>
                <a:gd name="T37" fmla="*/ 19 h 52"/>
                <a:gd name="T38" fmla="*/ 13 w 26"/>
                <a:gd name="T39" fmla="*/ 32 h 52"/>
                <a:gd name="T40" fmla="*/ 21 w 26"/>
                <a:gd name="T4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52">
                  <a:moveTo>
                    <a:pt x="21" y="29"/>
                  </a:moveTo>
                  <a:cubicBezTo>
                    <a:pt x="21" y="29"/>
                    <a:pt x="21" y="29"/>
                    <a:pt x="21" y="29"/>
                  </a:cubicBezTo>
                  <a:cubicBezTo>
                    <a:pt x="19" y="34"/>
                    <a:pt x="16" y="36"/>
                    <a:pt x="12" y="36"/>
                  </a:cubicBezTo>
                  <a:cubicBezTo>
                    <a:pt x="2" y="36"/>
                    <a:pt x="0" y="27"/>
                    <a:pt x="0" y="19"/>
                  </a:cubicBezTo>
                  <a:cubicBezTo>
                    <a:pt x="0" y="11"/>
                    <a:pt x="2" y="0"/>
                    <a:pt x="12" y="0"/>
                  </a:cubicBezTo>
                  <a:cubicBezTo>
                    <a:pt x="16" y="0"/>
                    <a:pt x="20" y="3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46"/>
                    <a:pt x="21" y="52"/>
                    <a:pt x="11" y="52"/>
                  </a:cubicBezTo>
                  <a:cubicBezTo>
                    <a:pt x="8" y="52"/>
                    <a:pt x="5" y="51"/>
                    <a:pt x="2" y="5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7"/>
                    <a:pt x="7" y="47"/>
                    <a:pt x="10" y="47"/>
                  </a:cubicBezTo>
                  <a:cubicBezTo>
                    <a:pt x="18" y="47"/>
                    <a:pt x="21" y="43"/>
                    <a:pt x="21" y="36"/>
                  </a:cubicBezTo>
                  <a:lnTo>
                    <a:pt x="21" y="29"/>
                  </a:lnTo>
                  <a:close/>
                  <a:moveTo>
                    <a:pt x="21" y="18"/>
                  </a:moveTo>
                  <a:cubicBezTo>
                    <a:pt x="21" y="13"/>
                    <a:pt x="19" y="4"/>
                    <a:pt x="13" y="4"/>
                  </a:cubicBezTo>
                  <a:cubicBezTo>
                    <a:pt x="6" y="4"/>
                    <a:pt x="5" y="14"/>
                    <a:pt x="5" y="19"/>
                  </a:cubicBezTo>
                  <a:cubicBezTo>
                    <a:pt x="5" y="23"/>
                    <a:pt x="6" y="32"/>
                    <a:pt x="13" y="32"/>
                  </a:cubicBezTo>
                  <a:cubicBezTo>
                    <a:pt x="19" y="32"/>
                    <a:pt x="21" y="23"/>
                    <a:pt x="21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" name="Freeform 79"/>
            <p:cNvSpPr>
              <a:spLocks/>
            </p:cNvSpPr>
            <p:nvPr userDrawn="1"/>
          </p:nvSpPr>
          <p:spPr bwMode="auto">
            <a:xfrm>
              <a:off x="7441026" y="6329494"/>
              <a:ext cx="95737" cy="156416"/>
            </a:xfrm>
            <a:custGeom>
              <a:avLst/>
              <a:gdLst>
                <a:gd name="T0" fmla="*/ 19 w 71"/>
                <a:gd name="T1" fmla="*/ 116 h 116"/>
                <a:gd name="T2" fmla="*/ 31 w 71"/>
                <a:gd name="T3" fmla="*/ 83 h 116"/>
                <a:gd name="T4" fmla="*/ 0 w 71"/>
                <a:gd name="T5" fmla="*/ 0 h 116"/>
                <a:gd name="T6" fmla="*/ 12 w 71"/>
                <a:gd name="T7" fmla="*/ 0 h 116"/>
                <a:gd name="T8" fmla="*/ 36 w 71"/>
                <a:gd name="T9" fmla="*/ 66 h 116"/>
                <a:gd name="T10" fmla="*/ 36 w 71"/>
                <a:gd name="T11" fmla="*/ 66 h 116"/>
                <a:gd name="T12" fmla="*/ 59 w 71"/>
                <a:gd name="T13" fmla="*/ 0 h 116"/>
                <a:gd name="T14" fmla="*/ 71 w 71"/>
                <a:gd name="T15" fmla="*/ 0 h 116"/>
                <a:gd name="T16" fmla="*/ 31 w 71"/>
                <a:gd name="T17" fmla="*/ 116 h 116"/>
                <a:gd name="T18" fmla="*/ 19 w 71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16">
                  <a:moveTo>
                    <a:pt x="19" y="116"/>
                  </a:moveTo>
                  <a:lnTo>
                    <a:pt x="31" y="83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31" y="116"/>
                  </a:lnTo>
                  <a:lnTo>
                    <a:pt x="19" y="1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" name="Rectangle 80"/>
            <p:cNvSpPr>
              <a:spLocks noChangeArrowheads="1"/>
            </p:cNvSpPr>
            <p:nvPr userDrawn="1"/>
          </p:nvSpPr>
          <p:spPr bwMode="auto">
            <a:xfrm>
              <a:off x="7616318" y="6268816"/>
              <a:ext cx="13484" cy="226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" name="Freeform 81"/>
            <p:cNvSpPr>
              <a:spLocks noEditPoints="1"/>
            </p:cNvSpPr>
            <p:nvPr userDrawn="1"/>
          </p:nvSpPr>
          <p:spPr bwMode="auto">
            <a:xfrm>
              <a:off x="7718797" y="6275558"/>
              <a:ext cx="114615" cy="168551"/>
            </a:xfrm>
            <a:custGeom>
              <a:avLst/>
              <a:gdLst>
                <a:gd name="T0" fmla="*/ 0 w 36"/>
                <a:gd name="T1" fmla="*/ 27 h 53"/>
                <a:gd name="T2" fmla="*/ 18 w 36"/>
                <a:gd name="T3" fmla="*/ 0 h 53"/>
                <a:gd name="T4" fmla="*/ 36 w 36"/>
                <a:gd name="T5" fmla="*/ 27 h 53"/>
                <a:gd name="T6" fmla="*/ 18 w 36"/>
                <a:gd name="T7" fmla="*/ 53 h 53"/>
                <a:gd name="T8" fmla="*/ 0 w 36"/>
                <a:gd name="T9" fmla="*/ 27 h 53"/>
                <a:gd name="T10" fmla="*/ 30 w 36"/>
                <a:gd name="T11" fmla="*/ 27 h 53"/>
                <a:gd name="T12" fmla="*/ 18 w 36"/>
                <a:gd name="T13" fmla="*/ 5 h 53"/>
                <a:gd name="T14" fmla="*/ 6 w 36"/>
                <a:gd name="T15" fmla="*/ 27 h 53"/>
                <a:gd name="T16" fmla="*/ 18 w 36"/>
                <a:gd name="T17" fmla="*/ 48 h 53"/>
                <a:gd name="T18" fmla="*/ 30 w 36"/>
                <a:gd name="T1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53">
                  <a:moveTo>
                    <a:pt x="0" y="27"/>
                  </a:moveTo>
                  <a:cubicBezTo>
                    <a:pt x="0" y="14"/>
                    <a:pt x="3" y="0"/>
                    <a:pt x="18" y="0"/>
                  </a:cubicBezTo>
                  <a:cubicBezTo>
                    <a:pt x="33" y="0"/>
                    <a:pt x="36" y="14"/>
                    <a:pt x="36" y="27"/>
                  </a:cubicBezTo>
                  <a:cubicBezTo>
                    <a:pt x="36" y="39"/>
                    <a:pt x="33" y="53"/>
                    <a:pt x="18" y="53"/>
                  </a:cubicBezTo>
                  <a:cubicBezTo>
                    <a:pt x="3" y="53"/>
                    <a:pt x="0" y="39"/>
                    <a:pt x="0" y="27"/>
                  </a:cubicBezTo>
                  <a:close/>
                  <a:moveTo>
                    <a:pt x="30" y="27"/>
                  </a:moveTo>
                  <a:cubicBezTo>
                    <a:pt x="30" y="19"/>
                    <a:pt x="29" y="5"/>
                    <a:pt x="18" y="5"/>
                  </a:cubicBezTo>
                  <a:cubicBezTo>
                    <a:pt x="7" y="5"/>
                    <a:pt x="6" y="19"/>
                    <a:pt x="6" y="27"/>
                  </a:cubicBezTo>
                  <a:cubicBezTo>
                    <a:pt x="6" y="35"/>
                    <a:pt x="7" y="48"/>
                    <a:pt x="18" y="48"/>
                  </a:cubicBezTo>
                  <a:cubicBezTo>
                    <a:pt x="29" y="48"/>
                    <a:pt x="30" y="34"/>
                    <a:pt x="3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" name="Freeform 82"/>
            <p:cNvSpPr>
              <a:spLocks noEditPoints="1"/>
            </p:cNvSpPr>
            <p:nvPr userDrawn="1"/>
          </p:nvSpPr>
          <p:spPr bwMode="auto">
            <a:xfrm>
              <a:off x="7861728" y="6326798"/>
              <a:ext cx="86298" cy="165855"/>
            </a:xfrm>
            <a:custGeom>
              <a:avLst/>
              <a:gdLst>
                <a:gd name="T0" fmla="*/ 0 w 27"/>
                <a:gd name="T1" fmla="*/ 52 h 52"/>
                <a:gd name="T2" fmla="*/ 0 w 27"/>
                <a:gd name="T3" fmla="*/ 1 h 52"/>
                <a:gd name="T4" fmla="*/ 5 w 27"/>
                <a:gd name="T5" fmla="*/ 1 h 52"/>
                <a:gd name="T6" fmla="*/ 5 w 27"/>
                <a:gd name="T7" fmla="*/ 7 h 52"/>
                <a:gd name="T8" fmla="*/ 6 w 27"/>
                <a:gd name="T9" fmla="*/ 7 h 52"/>
                <a:gd name="T10" fmla="*/ 15 w 27"/>
                <a:gd name="T11" fmla="*/ 0 h 52"/>
                <a:gd name="T12" fmla="*/ 27 w 27"/>
                <a:gd name="T13" fmla="*/ 18 h 52"/>
                <a:gd name="T14" fmla="*/ 15 w 27"/>
                <a:gd name="T15" fmla="*/ 37 h 52"/>
                <a:gd name="T16" fmla="*/ 6 w 27"/>
                <a:gd name="T17" fmla="*/ 30 h 52"/>
                <a:gd name="T18" fmla="*/ 5 w 27"/>
                <a:gd name="T19" fmla="*/ 30 h 52"/>
                <a:gd name="T20" fmla="*/ 5 w 27"/>
                <a:gd name="T21" fmla="*/ 52 h 52"/>
                <a:gd name="T22" fmla="*/ 0 w 27"/>
                <a:gd name="T23" fmla="*/ 52 h 52"/>
                <a:gd name="T24" fmla="*/ 21 w 27"/>
                <a:gd name="T25" fmla="*/ 17 h 52"/>
                <a:gd name="T26" fmla="*/ 14 w 27"/>
                <a:gd name="T27" fmla="*/ 4 h 52"/>
                <a:gd name="T28" fmla="*/ 5 w 27"/>
                <a:gd name="T29" fmla="*/ 18 h 52"/>
                <a:gd name="T30" fmla="*/ 14 w 27"/>
                <a:gd name="T31" fmla="*/ 33 h 52"/>
                <a:gd name="T32" fmla="*/ 21 w 27"/>
                <a:gd name="T33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52">
                  <a:moveTo>
                    <a:pt x="0" y="5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3"/>
                    <a:pt x="10" y="0"/>
                    <a:pt x="15" y="0"/>
                  </a:cubicBezTo>
                  <a:cubicBezTo>
                    <a:pt x="25" y="0"/>
                    <a:pt x="27" y="10"/>
                    <a:pt x="27" y="18"/>
                  </a:cubicBezTo>
                  <a:cubicBezTo>
                    <a:pt x="27" y="26"/>
                    <a:pt x="24" y="37"/>
                    <a:pt x="15" y="37"/>
                  </a:cubicBezTo>
                  <a:cubicBezTo>
                    <a:pt x="10" y="37"/>
                    <a:pt x="7" y="35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52"/>
                    <a:pt x="5" y="52"/>
                    <a:pt x="5" y="52"/>
                  </a:cubicBezTo>
                  <a:lnTo>
                    <a:pt x="0" y="52"/>
                  </a:lnTo>
                  <a:close/>
                  <a:moveTo>
                    <a:pt x="21" y="17"/>
                  </a:moveTo>
                  <a:cubicBezTo>
                    <a:pt x="21" y="12"/>
                    <a:pt x="20" y="4"/>
                    <a:pt x="14" y="4"/>
                  </a:cubicBezTo>
                  <a:cubicBezTo>
                    <a:pt x="7" y="4"/>
                    <a:pt x="5" y="14"/>
                    <a:pt x="5" y="18"/>
                  </a:cubicBezTo>
                  <a:cubicBezTo>
                    <a:pt x="5" y="23"/>
                    <a:pt x="7" y="33"/>
                    <a:pt x="14" y="33"/>
                  </a:cubicBezTo>
                  <a:cubicBezTo>
                    <a:pt x="20" y="33"/>
                    <a:pt x="21" y="22"/>
                    <a:pt x="21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" name="Freeform 83"/>
            <p:cNvSpPr>
              <a:spLocks noEditPoints="1"/>
            </p:cNvSpPr>
            <p:nvPr userDrawn="1"/>
          </p:nvSpPr>
          <p:spPr bwMode="auto">
            <a:xfrm>
              <a:off x="7966904" y="6326798"/>
              <a:ext cx="82253" cy="117312"/>
            </a:xfrm>
            <a:custGeom>
              <a:avLst/>
              <a:gdLst>
                <a:gd name="T0" fmla="*/ 25 w 26"/>
                <a:gd name="T1" fmla="*/ 36 h 37"/>
                <a:gd name="T2" fmla="*/ 17 w 26"/>
                <a:gd name="T3" fmla="*/ 37 h 37"/>
                <a:gd name="T4" fmla="*/ 0 w 26"/>
                <a:gd name="T5" fmla="*/ 17 h 37"/>
                <a:gd name="T6" fmla="*/ 14 w 26"/>
                <a:gd name="T7" fmla="*/ 0 h 37"/>
                <a:gd name="T8" fmla="*/ 26 w 26"/>
                <a:gd name="T9" fmla="*/ 14 h 37"/>
                <a:gd name="T10" fmla="*/ 26 w 26"/>
                <a:gd name="T11" fmla="*/ 15 h 37"/>
                <a:gd name="T12" fmla="*/ 6 w 26"/>
                <a:gd name="T13" fmla="*/ 15 h 37"/>
                <a:gd name="T14" fmla="*/ 6 w 26"/>
                <a:gd name="T15" fmla="*/ 17 h 37"/>
                <a:gd name="T16" fmla="*/ 18 w 26"/>
                <a:gd name="T17" fmla="*/ 33 h 37"/>
                <a:gd name="T18" fmla="*/ 25 w 26"/>
                <a:gd name="T19" fmla="*/ 32 h 37"/>
                <a:gd name="T20" fmla="*/ 25 w 26"/>
                <a:gd name="T21" fmla="*/ 36 h 37"/>
                <a:gd name="T22" fmla="*/ 20 w 26"/>
                <a:gd name="T23" fmla="*/ 11 h 37"/>
                <a:gd name="T24" fmla="*/ 13 w 26"/>
                <a:gd name="T25" fmla="*/ 4 h 37"/>
                <a:gd name="T26" fmla="*/ 6 w 26"/>
                <a:gd name="T27" fmla="*/ 11 h 37"/>
                <a:gd name="T28" fmla="*/ 20 w 26"/>
                <a:gd name="T2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37">
                  <a:moveTo>
                    <a:pt x="25" y="36"/>
                  </a:moveTo>
                  <a:cubicBezTo>
                    <a:pt x="22" y="37"/>
                    <a:pt x="20" y="37"/>
                    <a:pt x="17" y="37"/>
                  </a:cubicBezTo>
                  <a:cubicBezTo>
                    <a:pt x="5" y="37"/>
                    <a:pt x="0" y="29"/>
                    <a:pt x="0" y="17"/>
                  </a:cubicBezTo>
                  <a:cubicBezTo>
                    <a:pt x="0" y="8"/>
                    <a:pt x="3" y="0"/>
                    <a:pt x="14" y="0"/>
                  </a:cubicBezTo>
                  <a:cubicBezTo>
                    <a:pt x="22" y="0"/>
                    <a:pt x="26" y="6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5"/>
                    <a:pt x="9" y="33"/>
                    <a:pt x="18" y="33"/>
                  </a:cubicBezTo>
                  <a:cubicBezTo>
                    <a:pt x="21" y="33"/>
                    <a:pt x="23" y="32"/>
                    <a:pt x="25" y="32"/>
                  </a:cubicBezTo>
                  <a:lnTo>
                    <a:pt x="25" y="36"/>
                  </a:lnTo>
                  <a:close/>
                  <a:moveTo>
                    <a:pt x="20" y="11"/>
                  </a:moveTo>
                  <a:cubicBezTo>
                    <a:pt x="20" y="7"/>
                    <a:pt x="17" y="4"/>
                    <a:pt x="13" y="4"/>
                  </a:cubicBezTo>
                  <a:cubicBezTo>
                    <a:pt x="9" y="4"/>
                    <a:pt x="7" y="7"/>
                    <a:pt x="6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" name="Freeform 84"/>
            <p:cNvSpPr>
              <a:spLocks/>
            </p:cNvSpPr>
            <p:nvPr userDrawn="1"/>
          </p:nvSpPr>
          <p:spPr bwMode="auto">
            <a:xfrm>
              <a:off x="8074777" y="6326798"/>
              <a:ext cx="53936" cy="114615"/>
            </a:xfrm>
            <a:custGeom>
              <a:avLst/>
              <a:gdLst>
                <a:gd name="T0" fmla="*/ 0 w 17"/>
                <a:gd name="T1" fmla="*/ 36 h 36"/>
                <a:gd name="T2" fmla="*/ 0 w 17"/>
                <a:gd name="T3" fmla="*/ 1 h 36"/>
                <a:gd name="T4" fmla="*/ 5 w 17"/>
                <a:gd name="T5" fmla="*/ 1 h 36"/>
                <a:gd name="T6" fmla="*/ 5 w 17"/>
                <a:gd name="T7" fmla="*/ 8 h 36"/>
                <a:gd name="T8" fmla="*/ 5 w 17"/>
                <a:gd name="T9" fmla="*/ 8 h 36"/>
                <a:gd name="T10" fmla="*/ 17 w 17"/>
                <a:gd name="T11" fmla="*/ 0 h 36"/>
                <a:gd name="T12" fmla="*/ 17 w 17"/>
                <a:gd name="T13" fmla="*/ 6 h 36"/>
                <a:gd name="T14" fmla="*/ 5 w 17"/>
                <a:gd name="T15" fmla="*/ 22 h 36"/>
                <a:gd name="T16" fmla="*/ 5 w 17"/>
                <a:gd name="T17" fmla="*/ 36 h 36"/>
                <a:gd name="T18" fmla="*/ 0 w 17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6">
                  <a:moveTo>
                    <a:pt x="0" y="3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3"/>
                    <a:pt x="12" y="0"/>
                    <a:pt x="17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8" y="6"/>
                    <a:pt x="5" y="14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" name="Freeform 85"/>
            <p:cNvSpPr>
              <a:spLocks noEditPoints="1"/>
            </p:cNvSpPr>
            <p:nvPr userDrawn="1"/>
          </p:nvSpPr>
          <p:spPr bwMode="auto">
            <a:xfrm>
              <a:off x="8139500" y="6326798"/>
              <a:ext cx="79556" cy="117312"/>
            </a:xfrm>
            <a:custGeom>
              <a:avLst/>
              <a:gdLst>
                <a:gd name="T0" fmla="*/ 20 w 25"/>
                <a:gd name="T1" fmla="*/ 36 h 37"/>
                <a:gd name="T2" fmla="*/ 20 w 25"/>
                <a:gd name="T3" fmla="*/ 32 h 37"/>
                <a:gd name="T4" fmla="*/ 20 w 25"/>
                <a:gd name="T5" fmla="*/ 32 h 37"/>
                <a:gd name="T6" fmla="*/ 10 w 25"/>
                <a:gd name="T7" fmla="*/ 37 h 37"/>
                <a:gd name="T8" fmla="*/ 0 w 25"/>
                <a:gd name="T9" fmla="*/ 27 h 37"/>
                <a:gd name="T10" fmla="*/ 20 w 25"/>
                <a:gd name="T11" fmla="*/ 16 h 37"/>
                <a:gd name="T12" fmla="*/ 20 w 25"/>
                <a:gd name="T13" fmla="*/ 15 h 37"/>
                <a:gd name="T14" fmla="*/ 14 w 25"/>
                <a:gd name="T15" fmla="*/ 4 h 37"/>
                <a:gd name="T16" fmla="*/ 6 w 25"/>
                <a:gd name="T17" fmla="*/ 10 h 37"/>
                <a:gd name="T18" fmla="*/ 1 w 25"/>
                <a:gd name="T19" fmla="*/ 10 h 37"/>
                <a:gd name="T20" fmla="*/ 14 w 25"/>
                <a:gd name="T21" fmla="*/ 0 h 37"/>
                <a:gd name="T22" fmla="*/ 25 w 25"/>
                <a:gd name="T23" fmla="*/ 12 h 37"/>
                <a:gd name="T24" fmla="*/ 25 w 25"/>
                <a:gd name="T25" fmla="*/ 36 h 37"/>
                <a:gd name="T26" fmla="*/ 20 w 25"/>
                <a:gd name="T27" fmla="*/ 36 h 37"/>
                <a:gd name="T28" fmla="*/ 17 w 25"/>
                <a:gd name="T29" fmla="*/ 20 h 37"/>
                <a:gd name="T30" fmla="*/ 6 w 25"/>
                <a:gd name="T31" fmla="*/ 28 h 37"/>
                <a:gd name="T32" fmla="*/ 11 w 25"/>
                <a:gd name="T33" fmla="*/ 33 h 37"/>
                <a:gd name="T34" fmla="*/ 19 w 25"/>
                <a:gd name="T35" fmla="*/ 27 h 37"/>
                <a:gd name="T36" fmla="*/ 20 w 25"/>
                <a:gd name="T37" fmla="*/ 20 h 37"/>
                <a:gd name="T38" fmla="*/ 17 w 25"/>
                <a:gd name="T3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20" y="36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35"/>
                    <a:pt x="13" y="37"/>
                    <a:pt x="10" y="37"/>
                  </a:cubicBezTo>
                  <a:cubicBezTo>
                    <a:pt x="3" y="37"/>
                    <a:pt x="0" y="33"/>
                    <a:pt x="0" y="27"/>
                  </a:cubicBezTo>
                  <a:cubicBezTo>
                    <a:pt x="0" y="19"/>
                    <a:pt x="9" y="16"/>
                    <a:pt x="20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0"/>
                    <a:pt x="21" y="4"/>
                    <a:pt x="14" y="4"/>
                  </a:cubicBezTo>
                  <a:cubicBezTo>
                    <a:pt x="9" y="4"/>
                    <a:pt x="7" y="6"/>
                    <a:pt x="6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3"/>
                    <a:pt x="7" y="0"/>
                    <a:pt x="14" y="0"/>
                  </a:cubicBezTo>
                  <a:cubicBezTo>
                    <a:pt x="22" y="0"/>
                    <a:pt x="25" y="4"/>
                    <a:pt x="25" y="12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  <a:moveTo>
                    <a:pt x="17" y="20"/>
                  </a:moveTo>
                  <a:cubicBezTo>
                    <a:pt x="13" y="20"/>
                    <a:pt x="6" y="22"/>
                    <a:pt x="6" y="28"/>
                  </a:cubicBezTo>
                  <a:cubicBezTo>
                    <a:pt x="6" y="31"/>
                    <a:pt x="8" y="33"/>
                    <a:pt x="11" y="33"/>
                  </a:cubicBezTo>
                  <a:cubicBezTo>
                    <a:pt x="14" y="33"/>
                    <a:pt x="18" y="31"/>
                    <a:pt x="19" y="27"/>
                  </a:cubicBezTo>
                  <a:cubicBezTo>
                    <a:pt x="20" y="25"/>
                    <a:pt x="20" y="23"/>
                    <a:pt x="20" y="20"/>
                  </a:cubicBezTo>
                  <a:lnTo>
                    <a:pt x="17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" name="Freeform 86"/>
            <p:cNvSpPr>
              <a:spLocks/>
            </p:cNvSpPr>
            <p:nvPr userDrawn="1"/>
          </p:nvSpPr>
          <p:spPr bwMode="auto">
            <a:xfrm>
              <a:off x="8244676" y="6294436"/>
              <a:ext cx="63375" cy="149674"/>
            </a:xfrm>
            <a:custGeom>
              <a:avLst/>
              <a:gdLst>
                <a:gd name="T0" fmla="*/ 20 w 20"/>
                <a:gd name="T1" fmla="*/ 47 h 47"/>
                <a:gd name="T2" fmla="*/ 16 w 20"/>
                <a:gd name="T3" fmla="*/ 47 h 47"/>
                <a:gd name="T4" fmla="*/ 6 w 20"/>
                <a:gd name="T5" fmla="*/ 38 h 47"/>
                <a:gd name="T6" fmla="*/ 6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6 w 20"/>
                <a:gd name="T13" fmla="*/ 11 h 47"/>
                <a:gd name="T14" fmla="*/ 6 w 20"/>
                <a:gd name="T15" fmla="*/ 3 h 47"/>
                <a:gd name="T16" fmla="*/ 11 w 20"/>
                <a:gd name="T17" fmla="*/ 0 h 47"/>
                <a:gd name="T18" fmla="*/ 11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1 w 20"/>
                <a:gd name="T25" fmla="*/ 15 h 47"/>
                <a:gd name="T26" fmla="*/ 11 w 20"/>
                <a:gd name="T27" fmla="*/ 37 h 47"/>
                <a:gd name="T28" fmla="*/ 17 w 20"/>
                <a:gd name="T29" fmla="*/ 43 h 47"/>
                <a:gd name="T30" fmla="*/ 20 w 20"/>
                <a:gd name="T31" fmla="*/ 42 h 47"/>
                <a:gd name="T32" fmla="*/ 20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20" y="47"/>
                  </a:moveTo>
                  <a:cubicBezTo>
                    <a:pt x="19" y="47"/>
                    <a:pt x="17" y="47"/>
                    <a:pt x="16" y="47"/>
                  </a:cubicBezTo>
                  <a:cubicBezTo>
                    <a:pt x="9" y="47"/>
                    <a:pt x="6" y="45"/>
                    <a:pt x="6" y="3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41"/>
                    <a:pt x="13" y="43"/>
                    <a:pt x="17" y="43"/>
                  </a:cubicBezTo>
                  <a:cubicBezTo>
                    <a:pt x="18" y="43"/>
                    <a:pt x="19" y="43"/>
                    <a:pt x="20" y="4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" name="Freeform 87"/>
            <p:cNvSpPr>
              <a:spLocks noEditPoints="1"/>
            </p:cNvSpPr>
            <p:nvPr userDrawn="1"/>
          </p:nvSpPr>
          <p:spPr bwMode="auto">
            <a:xfrm>
              <a:off x="8329625" y="6278255"/>
              <a:ext cx="22923" cy="163158"/>
            </a:xfrm>
            <a:custGeom>
              <a:avLst/>
              <a:gdLst>
                <a:gd name="T0" fmla="*/ 0 w 17"/>
                <a:gd name="T1" fmla="*/ 17 h 121"/>
                <a:gd name="T2" fmla="*/ 0 w 17"/>
                <a:gd name="T3" fmla="*/ 0 h 121"/>
                <a:gd name="T4" fmla="*/ 17 w 17"/>
                <a:gd name="T5" fmla="*/ 0 h 121"/>
                <a:gd name="T6" fmla="*/ 17 w 17"/>
                <a:gd name="T7" fmla="*/ 17 h 121"/>
                <a:gd name="T8" fmla="*/ 0 w 17"/>
                <a:gd name="T9" fmla="*/ 17 h 121"/>
                <a:gd name="T10" fmla="*/ 3 w 17"/>
                <a:gd name="T11" fmla="*/ 121 h 121"/>
                <a:gd name="T12" fmla="*/ 3 w 17"/>
                <a:gd name="T13" fmla="*/ 38 h 121"/>
                <a:gd name="T14" fmla="*/ 14 w 17"/>
                <a:gd name="T15" fmla="*/ 38 h 121"/>
                <a:gd name="T16" fmla="*/ 14 w 17"/>
                <a:gd name="T17" fmla="*/ 121 h 121"/>
                <a:gd name="T18" fmla="*/ 3 w 17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1">
                  <a:moveTo>
                    <a:pt x="0" y="1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0" y="17"/>
                  </a:lnTo>
                  <a:close/>
                  <a:moveTo>
                    <a:pt x="3" y="121"/>
                  </a:moveTo>
                  <a:lnTo>
                    <a:pt x="3" y="38"/>
                  </a:lnTo>
                  <a:lnTo>
                    <a:pt x="14" y="38"/>
                  </a:lnTo>
                  <a:lnTo>
                    <a:pt x="14" y="121"/>
                  </a:lnTo>
                  <a:lnTo>
                    <a:pt x="3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" name="Freeform 88"/>
            <p:cNvSpPr>
              <a:spLocks noEditPoints="1"/>
            </p:cNvSpPr>
            <p:nvPr userDrawn="1"/>
          </p:nvSpPr>
          <p:spPr bwMode="auto">
            <a:xfrm>
              <a:off x="8378168" y="6326798"/>
              <a:ext cx="91692" cy="117312"/>
            </a:xfrm>
            <a:custGeom>
              <a:avLst/>
              <a:gdLst>
                <a:gd name="T0" fmla="*/ 0 w 29"/>
                <a:gd name="T1" fmla="*/ 19 h 37"/>
                <a:gd name="T2" fmla="*/ 14 w 29"/>
                <a:gd name="T3" fmla="*/ 0 h 37"/>
                <a:gd name="T4" fmla="*/ 29 w 29"/>
                <a:gd name="T5" fmla="*/ 19 h 37"/>
                <a:gd name="T6" fmla="*/ 14 w 29"/>
                <a:gd name="T7" fmla="*/ 37 h 37"/>
                <a:gd name="T8" fmla="*/ 0 w 29"/>
                <a:gd name="T9" fmla="*/ 19 h 37"/>
                <a:gd name="T10" fmla="*/ 23 w 29"/>
                <a:gd name="T11" fmla="*/ 19 h 37"/>
                <a:gd name="T12" fmla="*/ 14 w 29"/>
                <a:gd name="T13" fmla="*/ 4 h 37"/>
                <a:gd name="T14" fmla="*/ 6 w 29"/>
                <a:gd name="T15" fmla="*/ 19 h 37"/>
                <a:gd name="T16" fmla="*/ 14 w 29"/>
                <a:gd name="T17" fmla="*/ 33 h 37"/>
                <a:gd name="T18" fmla="*/ 23 w 29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7">
                  <a:moveTo>
                    <a:pt x="0" y="19"/>
                  </a:moveTo>
                  <a:cubicBezTo>
                    <a:pt x="0" y="9"/>
                    <a:pt x="3" y="0"/>
                    <a:pt x="14" y="0"/>
                  </a:cubicBezTo>
                  <a:cubicBezTo>
                    <a:pt x="25" y="0"/>
                    <a:pt x="29" y="9"/>
                    <a:pt x="29" y="19"/>
                  </a:cubicBezTo>
                  <a:cubicBezTo>
                    <a:pt x="29" y="28"/>
                    <a:pt x="25" y="37"/>
                    <a:pt x="14" y="37"/>
                  </a:cubicBezTo>
                  <a:cubicBezTo>
                    <a:pt x="3" y="37"/>
                    <a:pt x="0" y="28"/>
                    <a:pt x="0" y="19"/>
                  </a:cubicBezTo>
                  <a:close/>
                  <a:moveTo>
                    <a:pt x="23" y="19"/>
                  </a:moveTo>
                  <a:cubicBezTo>
                    <a:pt x="23" y="13"/>
                    <a:pt x="22" y="4"/>
                    <a:pt x="14" y="4"/>
                  </a:cubicBezTo>
                  <a:cubicBezTo>
                    <a:pt x="7" y="4"/>
                    <a:pt x="6" y="13"/>
                    <a:pt x="6" y="19"/>
                  </a:cubicBezTo>
                  <a:cubicBezTo>
                    <a:pt x="6" y="24"/>
                    <a:pt x="7" y="33"/>
                    <a:pt x="14" y="33"/>
                  </a:cubicBezTo>
                  <a:cubicBezTo>
                    <a:pt x="22" y="33"/>
                    <a:pt x="23" y="24"/>
                    <a:pt x="23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" name="Freeform 89"/>
            <p:cNvSpPr>
              <a:spLocks/>
            </p:cNvSpPr>
            <p:nvPr userDrawn="1"/>
          </p:nvSpPr>
          <p:spPr bwMode="auto">
            <a:xfrm>
              <a:off x="8495479" y="6326798"/>
              <a:ext cx="79556" cy="114615"/>
            </a:xfrm>
            <a:custGeom>
              <a:avLst/>
              <a:gdLst>
                <a:gd name="T0" fmla="*/ 20 w 25"/>
                <a:gd name="T1" fmla="*/ 36 h 36"/>
                <a:gd name="T2" fmla="*/ 20 w 25"/>
                <a:gd name="T3" fmla="*/ 17 h 36"/>
                <a:gd name="T4" fmla="*/ 15 w 25"/>
                <a:gd name="T5" fmla="*/ 5 h 36"/>
                <a:gd name="T6" fmla="*/ 5 w 25"/>
                <a:gd name="T7" fmla="*/ 22 h 36"/>
                <a:gd name="T8" fmla="*/ 5 w 25"/>
                <a:gd name="T9" fmla="*/ 36 h 36"/>
                <a:gd name="T10" fmla="*/ 0 w 25"/>
                <a:gd name="T11" fmla="*/ 36 h 36"/>
                <a:gd name="T12" fmla="*/ 0 w 25"/>
                <a:gd name="T13" fmla="*/ 1 h 36"/>
                <a:gd name="T14" fmla="*/ 5 w 25"/>
                <a:gd name="T15" fmla="*/ 1 h 36"/>
                <a:gd name="T16" fmla="*/ 5 w 25"/>
                <a:gd name="T17" fmla="*/ 9 h 36"/>
                <a:gd name="T18" fmla="*/ 5 w 25"/>
                <a:gd name="T19" fmla="*/ 9 h 36"/>
                <a:gd name="T20" fmla="*/ 16 w 25"/>
                <a:gd name="T21" fmla="*/ 0 h 36"/>
                <a:gd name="T22" fmla="*/ 25 w 25"/>
                <a:gd name="T23" fmla="*/ 11 h 36"/>
                <a:gd name="T24" fmla="*/ 25 w 25"/>
                <a:gd name="T25" fmla="*/ 36 h 36"/>
                <a:gd name="T26" fmla="*/ 20 w 25"/>
                <a:gd name="T2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3"/>
                    <a:pt x="21" y="5"/>
                    <a:pt x="15" y="5"/>
                  </a:cubicBezTo>
                  <a:cubicBezTo>
                    <a:pt x="8" y="5"/>
                    <a:pt x="5" y="16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4"/>
                    <a:pt x="10" y="0"/>
                    <a:pt x="16" y="0"/>
                  </a:cubicBezTo>
                  <a:cubicBezTo>
                    <a:pt x="23" y="0"/>
                    <a:pt x="25" y="6"/>
                    <a:pt x="25" y="11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" name="Freeform 90"/>
            <p:cNvSpPr>
              <a:spLocks/>
            </p:cNvSpPr>
            <p:nvPr userDrawn="1"/>
          </p:nvSpPr>
          <p:spPr bwMode="auto">
            <a:xfrm>
              <a:off x="8600655" y="6326798"/>
              <a:ext cx="72814" cy="117312"/>
            </a:xfrm>
            <a:custGeom>
              <a:avLst/>
              <a:gdLst>
                <a:gd name="T0" fmla="*/ 0 w 23"/>
                <a:gd name="T1" fmla="*/ 31 h 37"/>
                <a:gd name="T2" fmla="*/ 9 w 23"/>
                <a:gd name="T3" fmla="*/ 33 h 37"/>
                <a:gd name="T4" fmla="*/ 18 w 23"/>
                <a:gd name="T5" fmla="*/ 27 h 37"/>
                <a:gd name="T6" fmla="*/ 12 w 23"/>
                <a:gd name="T7" fmla="*/ 21 h 37"/>
                <a:gd name="T8" fmla="*/ 8 w 23"/>
                <a:gd name="T9" fmla="*/ 19 h 37"/>
                <a:gd name="T10" fmla="*/ 0 w 23"/>
                <a:gd name="T11" fmla="*/ 10 h 37"/>
                <a:gd name="T12" fmla="*/ 13 w 23"/>
                <a:gd name="T13" fmla="*/ 0 h 37"/>
                <a:gd name="T14" fmla="*/ 21 w 23"/>
                <a:gd name="T15" fmla="*/ 1 h 37"/>
                <a:gd name="T16" fmla="*/ 21 w 23"/>
                <a:gd name="T17" fmla="*/ 6 h 37"/>
                <a:gd name="T18" fmla="*/ 13 w 23"/>
                <a:gd name="T19" fmla="*/ 4 h 37"/>
                <a:gd name="T20" fmla="*/ 5 w 23"/>
                <a:gd name="T21" fmla="*/ 9 h 37"/>
                <a:gd name="T22" fmla="*/ 12 w 23"/>
                <a:gd name="T23" fmla="*/ 15 h 37"/>
                <a:gd name="T24" fmla="*/ 15 w 23"/>
                <a:gd name="T25" fmla="*/ 16 h 37"/>
                <a:gd name="T26" fmla="*/ 23 w 23"/>
                <a:gd name="T27" fmla="*/ 26 h 37"/>
                <a:gd name="T28" fmla="*/ 10 w 23"/>
                <a:gd name="T29" fmla="*/ 37 h 37"/>
                <a:gd name="T30" fmla="*/ 0 w 23"/>
                <a:gd name="T31" fmla="*/ 36 h 37"/>
                <a:gd name="T32" fmla="*/ 0 w 23"/>
                <a:gd name="T33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7">
                  <a:moveTo>
                    <a:pt x="0" y="31"/>
                  </a:moveTo>
                  <a:cubicBezTo>
                    <a:pt x="3" y="32"/>
                    <a:pt x="6" y="33"/>
                    <a:pt x="9" y="33"/>
                  </a:cubicBezTo>
                  <a:cubicBezTo>
                    <a:pt x="13" y="33"/>
                    <a:pt x="18" y="32"/>
                    <a:pt x="18" y="27"/>
                  </a:cubicBezTo>
                  <a:cubicBezTo>
                    <a:pt x="18" y="24"/>
                    <a:pt x="14" y="22"/>
                    <a:pt x="12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4" y="17"/>
                    <a:pt x="0" y="15"/>
                    <a:pt x="0" y="10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15" y="0"/>
                    <a:pt x="18" y="1"/>
                    <a:pt x="21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8" y="5"/>
                    <a:pt x="15" y="4"/>
                    <a:pt x="13" y="4"/>
                  </a:cubicBezTo>
                  <a:cubicBezTo>
                    <a:pt x="10" y="4"/>
                    <a:pt x="5" y="6"/>
                    <a:pt x="5" y="9"/>
                  </a:cubicBezTo>
                  <a:cubicBezTo>
                    <a:pt x="5" y="12"/>
                    <a:pt x="10" y="13"/>
                    <a:pt x="12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9" y="19"/>
                    <a:pt x="23" y="21"/>
                    <a:pt x="23" y="26"/>
                  </a:cubicBezTo>
                  <a:cubicBezTo>
                    <a:pt x="23" y="34"/>
                    <a:pt x="17" y="37"/>
                    <a:pt x="10" y="37"/>
                  </a:cubicBezTo>
                  <a:cubicBezTo>
                    <a:pt x="7" y="37"/>
                    <a:pt x="3" y="37"/>
                    <a:pt x="0" y="36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391065" y="1315267"/>
            <a:ext cx="4010024" cy="44638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dirty="0">
                <a:latin typeface="Agfa Rotis Sans Serif" panose="00000400000000000000" pitchFamily="2" charset="0"/>
              </a:rPr>
              <a:t>Accenture Architecture Services</a:t>
            </a:r>
          </a:p>
        </p:txBody>
      </p:sp>
    </p:spTree>
    <p:extLst>
      <p:ext uri="{BB962C8B-B14F-4D97-AF65-F5344CB8AC3E}">
        <p14:creationId xmlns:p14="http://schemas.microsoft.com/office/powerpoint/2010/main" val="304477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 Image BKG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t="19228" r="19718" b="3509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613" y="116205"/>
            <a:ext cx="8232775" cy="1002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055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 Image BKG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465" b="28465"/>
          <a:stretch/>
        </p:blipFill>
        <p:spPr bwMode="auto">
          <a:xfrm>
            <a:off x="1" y="1400629"/>
            <a:ext cx="9144000" cy="545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613" y="116205"/>
            <a:ext cx="8232775" cy="1002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Rectangle 11"/>
          <p:cNvSpPr/>
          <p:nvPr userDrawn="1"/>
        </p:nvSpPr>
        <p:spPr>
          <a:xfrm flipH="1">
            <a:off x="-3" y="1828800"/>
            <a:ext cx="9144001" cy="502920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8968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Subtitle Image BKG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74" t="-7672" r="24493" b="49240"/>
          <a:stretch/>
        </p:blipFill>
        <p:spPr bwMode="auto">
          <a:xfrm>
            <a:off x="1" y="1400629"/>
            <a:ext cx="9144000" cy="545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613" y="116205"/>
            <a:ext cx="8232775" cy="1002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Rectangle 11"/>
          <p:cNvSpPr/>
          <p:nvPr userDrawn="1"/>
        </p:nvSpPr>
        <p:spPr>
          <a:xfrm flipH="1">
            <a:off x="-10" y="5407200"/>
            <a:ext cx="9144001" cy="145080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46125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K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41" t="-23200" r="19225" b="51665"/>
          <a:stretch/>
        </p:blipFill>
        <p:spPr bwMode="auto">
          <a:xfrm>
            <a:off x="0" y="-1698690"/>
            <a:ext cx="9144000" cy="545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3380014"/>
            <a:ext cx="9144000" cy="347798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0" y="2511296"/>
            <a:ext cx="9144000" cy="1309590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2015 Accenture  All rights reserved.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044414"/>
            <a:ext cx="9144000" cy="381358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421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K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Dloaudata01\dlohq\StudioJobs\Clients\Presentations\Accenture\Meredith M Van Wyk - 15-4607 - Dev Ops Stage 1 refresh [ref 15-4036]\Working Files\Final Images\GettyImages-464876578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5" t="1038" r="1445" b="319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3044414"/>
            <a:ext cx="9144000" cy="39297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0" y="1286464"/>
            <a:ext cx="9144000" cy="1757950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1993519" y="-1993489"/>
            <a:ext cx="3044417" cy="7031389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228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  <p:grpSp>
        <p:nvGrpSpPr>
          <p:cNvPr id="6" name="Group 5" hidden="1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8085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908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3113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 -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908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5613" y="1911350"/>
            <a:ext cx="8232775" cy="4478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7540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880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718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0800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55613" y="1576800"/>
            <a:ext cx="8232775" cy="49143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2016 Accenture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8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 -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880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5613" y="1909763"/>
            <a:ext cx="8232775" cy="44799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5530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KG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494" b="46494"/>
          <a:stretch/>
        </p:blipFill>
        <p:spPr bwMode="auto">
          <a:xfrm flipH="1">
            <a:off x="33" y="0"/>
            <a:ext cx="91439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6200000" flipH="1">
            <a:off x="2433039" y="147041"/>
            <a:ext cx="4277921" cy="9144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7000"/>
                </a:schemeClr>
              </a:gs>
              <a:gs pos="54000">
                <a:schemeClr val="tx1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880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159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KG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1517400" y="-768598"/>
            <a:ext cx="6109201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880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5656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KG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Dloaudata01\dlohq\StudioJobs\Clients\Presentations\Accenture\Meredith M Van Wyk - 15-4607 - Dev Ops Stage 1 refresh [ref 15-4036]\Working Files\Final Images\GettyImages-464876578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880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9640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KG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1400629"/>
            <a:ext cx="9144000" cy="545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880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325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4" y="1182021"/>
            <a:ext cx="4010114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55525" y="1578021"/>
            <a:ext cx="4010114" cy="4914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679950" y="1182021"/>
            <a:ext cx="4008438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4679950" y="1578021"/>
            <a:ext cx="4008438" cy="4914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216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55613" y="1578021"/>
            <a:ext cx="4010025" cy="4914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4679950" y="1578021"/>
            <a:ext cx="4008438" cy="4914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779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55613" y="1195200"/>
            <a:ext cx="8232775" cy="52930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80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455613" y="1195200"/>
            <a:ext cx="4010025" cy="529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4679950" y="1195200"/>
            <a:ext cx="4008437" cy="529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5975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0382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Image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494" b="46494"/>
          <a:stretch/>
        </p:blipFill>
        <p:spPr bwMode="auto">
          <a:xfrm flipH="1">
            <a:off x="33" y="0"/>
            <a:ext cx="91439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6200000" flipH="1">
            <a:off x="2433039" y="147041"/>
            <a:ext cx="4277921" cy="9144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7000"/>
                </a:schemeClr>
              </a:gs>
              <a:gs pos="54000">
                <a:schemeClr val="tx1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 Image BKG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7" r="45" b="1809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613" y="116205"/>
            <a:ext cx="8232775" cy="1002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957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194793"/>
            <a:ext cx="8232775" cy="5298081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116205"/>
            <a:ext cx="8232775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20" r:id="rId2"/>
    <p:sldLayoutId id="2147483728" r:id="rId3"/>
    <p:sldLayoutId id="2147483731" r:id="rId4"/>
    <p:sldLayoutId id="2147483721" r:id="rId5"/>
    <p:sldLayoutId id="2147483725" r:id="rId6"/>
    <p:sldLayoutId id="2147483744" r:id="rId7"/>
    <p:sldLayoutId id="2147483726" r:id="rId8"/>
    <p:sldLayoutId id="2147483754" r:id="rId9"/>
    <p:sldLayoutId id="2147483759" r:id="rId10"/>
    <p:sldLayoutId id="2147483760" r:id="rId11"/>
    <p:sldLayoutId id="2147483761" r:id="rId12"/>
    <p:sldLayoutId id="2147483727" r:id="rId13"/>
    <p:sldLayoutId id="2147483757" r:id="rId14"/>
    <p:sldLayoutId id="2147483762" r:id="rId15"/>
    <p:sldLayoutId id="2147483729" r:id="rId16"/>
    <p:sldLayoutId id="2147483723" r:id="rId17"/>
    <p:sldLayoutId id="2147483735" r:id="rId18"/>
    <p:sldLayoutId id="2147483724" r:id="rId19"/>
    <p:sldLayoutId id="2147483736" r:id="rId20"/>
    <p:sldLayoutId id="2147483745" r:id="rId21"/>
    <p:sldLayoutId id="2147483750" r:id="rId22"/>
    <p:sldLayoutId id="2147483751" r:id="rId23"/>
    <p:sldLayoutId id="2147483752" r:id="rId24"/>
  </p:sldLayoutIdLst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7621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361950" indent="-185738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53816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715963" indent="-17780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900113" indent="-18415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example.com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" TargetMode="External"/><Relationship Id="rId2" Type="http://schemas.openxmlformats.org/officeDocument/2006/relationships/hyperlink" Target="https://newsource.accenture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ws.amazon.com/console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5614" y="1329853"/>
            <a:ext cx="4010024" cy="996950"/>
          </a:xfrm>
        </p:spPr>
        <p:txBody>
          <a:bodyPr/>
          <a:lstStyle/>
          <a:p>
            <a:r>
              <a:rPr lang="en-US" dirty="0"/>
              <a:t>GIT</a:t>
            </a:r>
            <a:endParaRPr lang="en-AU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5613" y="2649957"/>
            <a:ext cx="4010024" cy="467562"/>
          </a:xfrm>
        </p:spPr>
        <p:txBody>
          <a:bodyPr/>
          <a:lstStyle/>
          <a:p>
            <a:r>
              <a:rPr lang="en-AU" dirty="0"/>
              <a:t>7/14/2016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455613" y="2326803"/>
            <a:ext cx="4010024" cy="467562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marL="361950" indent="-1857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marL="53816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marL="715963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marL="90011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Lambojon, Paolo T.</a:t>
            </a:r>
          </a:p>
        </p:txBody>
      </p:sp>
    </p:spTree>
    <p:extLst>
      <p:ext uri="{BB962C8B-B14F-4D97-AF65-F5344CB8AC3E}">
        <p14:creationId xmlns:p14="http://schemas.microsoft.com/office/powerpoint/2010/main" val="328597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-7" y="-41566"/>
            <a:ext cx="9144001" cy="5461349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863560"/>
            <a:ext cx="86883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>
                <a:solidFill>
                  <a:schemeClr val="bg1"/>
                </a:solidFill>
              </a:rPr>
              <a:t>Committed, Modified, and Staged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Committed</a:t>
            </a:r>
            <a:r>
              <a:rPr lang="en-US" dirty="0">
                <a:solidFill>
                  <a:schemeClr val="bg1"/>
                </a:solidFill>
              </a:rPr>
              <a:t> means that the data is safely stored in your local database.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Modified </a:t>
            </a:r>
            <a:r>
              <a:rPr lang="en-US" dirty="0">
                <a:solidFill>
                  <a:schemeClr val="bg1"/>
                </a:solidFill>
              </a:rPr>
              <a:t>means that you have changed the file but have not committed it to your database yet.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Staged</a:t>
            </a:r>
            <a:r>
              <a:rPr lang="en-US" dirty="0">
                <a:solidFill>
                  <a:schemeClr val="bg1"/>
                </a:solidFill>
              </a:rPr>
              <a:t> means that you have marked a modified file in its current version to go into your next commit snapshot.</a:t>
            </a:r>
          </a:p>
        </p:txBody>
      </p:sp>
    </p:spTree>
    <p:extLst>
      <p:ext uri="{BB962C8B-B14F-4D97-AF65-F5344CB8AC3E}">
        <p14:creationId xmlns:p14="http://schemas.microsoft.com/office/powerpoint/2010/main" val="395369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7114" y="2633032"/>
            <a:ext cx="42498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Accenture </a:t>
            </a:r>
            <a:r>
              <a:rPr lang="en-US" sz="40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Bitbucket</a:t>
            </a:r>
            <a:endParaRPr lang="en-US" sz="4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fa Rotis Sans Serif" panose="00000400000000000000" pitchFamily="2" charset="0"/>
            </a:endParaRPr>
          </a:p>
          <a:p>
            <a:r>
              <a:rPr lang="en-US" sz="30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Git</a:t>
            </a:r>
            <a:r>
              <a:rPr lang="en-US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 Hosted Repository</a:t>
            </a:r>
          </a:p>
        </p:txBody>
      </p:sp>
    </p:spTree>
    <p:extLst>
      <p:ext uri="{BB962C8B-B14F-4D97-AF65-F5344CB8AC3E}">
        <p14:creationId xmlns:p14="http://schemas.microsoft.com/office/powerpoint/2010/main" val="291036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2091847"/>
            <a:ext cx="8293368" cy="31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51" y="1804837"/>
            <a:ext cx="7444897" cy="45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5" y="1791564"/>
            <a:ext cx="7628349" cy="45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2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04" y="1738776"/>
            <a:ext cx="7722759" cy="46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13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96" y="1707784"/>
            <a:ext cx="7623947" cy="46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8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1" y="1986572"/>
            <a:ext cx="8154167" cy="40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58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7" y="1733136"/>
            <a:ext cx="8031901" cy="45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5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141518"/>
            <a:ext cx="70675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1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H="1" flipV="1">
            <a:off x="-7" y="-2"/>
            <a:ext cx="9144001" cy="5461349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Copyright © 2016 Accenture  All rights reserved.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b="1" dirty="0"/>
              <a:t>What is GIT?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Overview</a:t>
            </a:r>
            <a:endParaRPr lang="en-AU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3161746" y="4144127"/>
            <a:ext cx="5731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a distributed version control system that records changes to a file or set of files over time so that you can recall specific versions later. 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193661" y="1468172"/>
            <a:ext cx="5668002" cy="246383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</a:t>
            </a:r>
            <a:r>
              <a:rPr lang="en-US" sz="15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ersion control system</a:t>
            </a: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 </a:t>
            </a:r>
            <a:r>
              <a:rPr lang="en-US" sz="15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Revision Control System</a:t>
            </a: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	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Repository of files with monitored access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Change made to the source is tracked, with details of: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Who made the change (Author)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Why they made it (Message)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References to problems fixed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Enhancements introduced</a:t>
            </a:r>
          </a:p>
          <a:p>
            <a:pPr algn="just"/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Types of VCS: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Distributed Version Control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Centralized Version Control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>
          <a:xfrm>
            <a:off x="-7" y="4588766"/>
            <a:ext cx="9144000" cy="22669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6749" y="2817349"/>
            <a:ext cx="2384582" cy="1056276"/>
            <a:chOff x="526749" y="2661484"/>
            <a:chExt cx="2384582" cy="10562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49"/>
            <a:stretch/>
          </p:blipFill>
          <p:spPr>
            <a:xfrm>
              <a:off x="526749" y="2684702"/>
              <a:ext cx="1052669" cy="1033058"/>
            </a:xfrm>
            <a:prstGeom prst="rect">
              <a:avLst/>
            </a:prstGeom>
            <a:effectLst>
              <a:glow>
                <a:schemeClr val="bg1">
                  <a:alpha val="10000"/>
                </a:schemeClr>
              </a:glow>
              <a:outerShdw blurRad="50800" dist="12700" dir="2700000" algn="tl" rotWithShape="0">
                <a:schemeClr val="bg1">
                  <a:alpha val="20000"/>
                </a:scheme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7"/>
            <a:stretch/>
          </p:blipFill>
          <p:spPr>
            <a:xfrm>
              <a:off x="1644361" y="2661484"/>
              <a:ext cx="1266970" cy="1033058"/>
            </a:xfrm>
            <a:prstGeom prst="rect">
              <a:avLst/>
            </a:prstGeom>
            <a:effectLst>
              <a:glow>
                <a:schemeClr val="bg1">
                  <a:alpha val="10000"/>
                </a:schemeClr>
              </a:glow>
              <a:outerShdw blurRad="50800" dist="12700" dir="2700000" algn="tl" rotWithShape="0">
                <a:schemeClr val="bg1">
                  <a:alpha val="2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609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16" y="1942918"/>
            <a:ext cx="6524912" cy="40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09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11" y="1961944"/>
            <a:ext cx="8102777" cy="39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26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2101"/>
          <a:stretch/>
        </p:blipFill>
        <p:spPr>
          <a:xfrm>
            <a:off x="753151" y="1747960"/>
            <a:ext cx="7661220" cy="4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8" y="1945964"/>
            <a:ext cx="8075152" cy="35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0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7114" y="2633032"/>
            <a:ext cx="45801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Amazon Web Services</a:t>
            </a:r>
          </a:p>
          <a:p>
            <a:r>
              <a:rPr lang="en-US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GIT Repository in Cloud</a:t>
            </a:r>
          </a:p>
        </p:txBody>
      </p:sp>
    </p:spTree>
    <p:extLst>
      <p:ext uri="{BB962C8B-B14F-4D97-AF65-F5344CB8AC3E}">
        <p14:creationId xmlns:p14="http://schemas.microsoft.com/office/powerpoint/2010/main" val="121778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13634" y="2651794"/>
            <a:ext cx="9144000" cy="421059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66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5115" y="6575425"/>
            <a:ext cx="548033" cy="1285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Installation - Remote</a:t>
            </a:r>
            <a:endParaRPr lang="en-AU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dirty="0">
                <a:solidFill>
                  <a:srgbClr val="666666"/>
                </a:solidFill>
              </a:rPr>
              <a:t>Copyright © 2016 Accenture  All rights reserved.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</p:spPr>
        <p:txBody>
          <a:bodyPr/>
          <a:lstStyle/>
          <a:p>
            <a:endParaRPr lang="en-AU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0" y="2719409"/>
            <a:ext cx="6362700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87" y="3576099"/>
            <a:ext cx="6372225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87" y="5825679"/>
            <a:ext cx="6372225" cy="561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Rectangle 48"/>
          <p:cNvSpPr/>
          <p:nvPr/>
        </p:nvSpPr>
        <p:spPr>
          <a:xfrm>
            <a:off x="3982962" y="5207140"/>
            <a:ext cx="1690474" cy="163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982962" y="6096275"/>
            <a:ext cx="1222883" cy="163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2650719"/>
            <a:ext cx="9144000" cy="421059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6666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5115" y="6575425"/>
            <a:ext cx="548033" cy="1285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Initialization - Remote</a:t>
            </a:r>
            <a:endParaRPr lang="en-AU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dirty="0">
                <a:solidFill>
                  <a:srgbClr val="666666"/>
                </a:solidFill>
              </a:rPr>
              <a:t>Copyright © 2016 Accenture  All rights reserved.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</p:spPr>
        <p:txBody>
          <a:bodyPr/>
          <a:lstStyle/>
          <a:p>
            <a:endParaRPr lang="en-AU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8131115" y="1105337"/>
            <a:ext cx="507493" cy="470553"/>
            <a:chOff x="-724418" y="2500179"/>
            <a:chExt cx="518556" cy="566763"/>
          </a:xfrm>
          <a:solidFill>
            <a:schemeClr val="bg1"/>
          </a:solidFill>
        </p:grpSpPr>
        <p:sp>
          <p:nvSpPr>
            <p:cNvPr id="13" name="Freeform 71"/>
            <p:cNvSpPr>
              <a:spLocks/>
            </p:cNvSpPr>
            <p:nvPr/>
          </p:nvSpPr>
          <p:spPr bwMode="auto">
            <a:xfrm>
              <a:off x="-617627" y="2919309"/>
              <a:ext cx="28455" cy="131229"/>
            </a:xfrm>
            <a:custGeom>
              <a:avLst/>
              <a:gdLst>
                <a:gd name="T0" fmla="*/ 0 w 36"/>
                <a:gd name="T1" fmla="*/ 0 h 166"/>
                <a:gd name="T2" fmla="*/ 0 w 36"/>
                <a:gd name="T3" fmla="*/ 148 h 166"/>
                <a:gd name="T4" fmla="*/ 18 w 36"/>
                <a:gd name="T5" fmla="*/ 166 h 166"/>
                <a:gd name="T6" fmla="*/ 36 w 36"/>
                <a:gd name="T7" fmla="*/ 148 h 166"/>
                <a:gd name="T8" fmla="*/ 36 w 36"/>
                <a:gd name="T9" fmla="*/ 9 h 166"/>
                <a:gd name="T10" fmla="*/ 18 w 36"/>
                <a:gd name="T11" fmla="*/ 5 h 166"/>
                <a:gd name="T12" fmla="*/ 0 w 36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6">
                  <a:moveTo>
                    <a:pt x="0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0" y="158"/>
                    <a:pt x="8" y="166"/>
                    <a:pt x="18" y="166"/>
                  </a:cubicBezTo>
                  <a:cubicBezTo>
                    <a:pt x="28" y="166"/>
                    <a:pt x="36" y="158"/>
                    <a:pt x="36" y="14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0" y="8"/>
                    <a:pt x="24" y="6"/>
                    <a:pt x="18" y="5"/>
                  </a:cubicBezTo>
                  <a:cubicBezTo>
                    <a:pt x="12" y="4"/>
                    <a:pt x="6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5" name="Freeform 72"/>
            <p:cNvSpPr>
              <a:spLocks/>
            </p:cNvSpPr>
            <p:nvPr/>
          </p:nvSpPr>
          <p:spPr bwMode="auto">
            <a:xfrm>
              <a:off x="-569420" y="2928013"/>
              <a:ext cx="28455" cy="88379"/>
            </a:xfrm>
            <a:custGeom>
              <a:avLst/>
              <a:gdLst>
                <a:gd name="T0" fmla="*/ 14 w 36"/>
                <a:gd name="T1" fmla="*/ 1 h 112"/>
                <a:gd name="T2" fmla="*/ 0 w 36"/>
                <a:gd name="T3" fmla="*/ 0 h 112"/>
                <a:gd name="T4" fmla="*/ 0 w 36"/>
                <a:gd name="T5" fmla="*/ 94 h 112"/>
                <a:gd name="T6" fmla="*/ 18 w 36"/>
                <a:gd name="T7" fmla="*/ 112 h 112"/>
                <a:gd name="T8" fmla="*/ 36 w 36"/>
                <a:gd name="T9" fmla="*/ 94 h 112"/>
                <a:gd name="T10" fmla="*/ 36 w 36"/>
                <a:gd name="T11" fmla="*/ 0 h 112"/>
                <a:gd name="T12" fmla="*/ 18 w 36"/>
                <a:gd name="T13" fmla="*/ 1 h 112"/>
                <a:gd name="T14" fmla="*/ 14 w 36"/>
                <a:gd name="T15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12">
                  <a:moveTo>
                    <a:pt x="14" y="1"/>
                  </a:moveTo>
                  <a:cubicBezTo>
                    <a:pt x="9" y="1"/>
                    <a:pt x="5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4"/>
                    <a:pt x="8" y="112"/>
                    <a:pt x="18" y="112"/>
                  </a:cubicBezTo>
                  <a:cubicBezTo>
                    <a:pt x="28" y="112"/>
                    <a:pt x="36" y="104"/>
                    <a:pt x="36" y="9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0" y="0"/>
                    <a:pt x="24" y="0"/>
                    <a:pt x="18" y="1"/>
                  </a:cubicBezTo>
                  <a:cubicBezTo>
                    <a:pt x="17" y="1"/>
                    <a:pt x="15" y="1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6" name="Freeform 73"/>
            <p:cNvSpPr>
              <a:spLocks/>
            </p:cNvSpPr>
            <p:nvPr/>
          </p:nvSpPr>
          <p:spPr bwMode="auto">
            <a:xfrm>
              <a:off x="-521214" y="2917635"/>
              <a:ext cx="28455" cy="113821"/>
            </a:xfrm>
            <a:custGeom>
              <a:avLst/>
              <a:gdLst>
                <a:gd name="T0" fmla="*/ 0 w 36"/>
                <a:gd name="T1" fmla="*/ 9 h 144"/>
                <a:gd name="T2" fmla="*/ 0 w 36"/>
                <a:gd name="T3" fmla="*/ 126 h 144"/>
                <a:gd name="T4" fmla="*/ 18 w 36"/>
                <a:gd name="T5" fmla="*/ 144 h 144"/>
                <a:gd name="T6" fmla="*/ 36 w 36"/>
                <a:gd name="T7" fmla="*/ 126 h 144"/>
                <a:gd name="T8" fmla="*/ 36 w 36"/>
                <a:gd name="T9" fmla="*/ 0 h 144"/>
                <a:gd name="T10" fmla="*/ 18 w 36"/>
                <a:gd name="T11" fmla="*/ 5 h 144"/>
                <a:gd name="T12" fmla="*/ 0 w 36"/>
                <a:gd name="T13" fmla="*/ 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44">
                  <a:moveTo>
                    <a:pt x="0" y="9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28" y="144"/>
                    <a:pt x="36" y="136"/>
                    <a:pt x="36" y="12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0" y="2"/>
                    <a:pt x="24" y="4"/>
                    <a:pt x="18" y="5"/>
                  </a:cubicBezTo>
                  <a:cubicBezTo>
                    <a:pt x="12" y="7"/>
                    <a:pt x="6" y="8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9" name="Freeform 76"/>
            <p:cNvSpPr>
              <a:spLocks/>
            </p:cNvSpPr>
            <p:nvPr/>
          </p:nvSpPr>
          <p:spPr bwMode="auto">
            <a:xfrm>
              <a:off x="-335417" y="2953790"/>
              <a:ext cx="65615" cy="113152"/>
            </a:xfrm>
            <a:custGeom>
              <a:avLst/>
              <a:gdLst>
                <a:gd name="T0" fmla="*/ 59 w 83"/>
                <a:gd name="T1" fmla="*/ 0 h 143"/>
                <a:gd name="T2" fmla="*/ 59 w 83"/>
                <a:gd name="T3" fmla="*/ 7 h 143"/>
                <a:gd name="T4" fmla="*/ 41 w 83"/>
                <a:gd name="T5" fmla="*/ 56 h 143"/>
                <a:gd name="T6" fmla="*/ 24 w 83"/>
                <a:gd name="T7" fmla="*/ 7 h 143"/>
                <a:gd name="T8" fmla="*/ 24 w 83"/>
                <a:gd name="T9" fmla="*/ 0 h 143"/>
                <a:gd name="T10" fmla="*/ 0 w 83"/>
                <a:gd name="T11" fmla="*/ 58 h 143"/>
                <a:gd name="T12" fmla="*/ 41 w 83"/>
                <a:gd name="T13" fmla="*/ 143 h 143"/>
                <a:gd name="T14" fmla="*/ 83 w 83"/>
                <a:gd name="T15" fmla="*/ 58 h 143"/>
                <a:gd name="T16" fmla="*/ 59 w 83"/>
                <a:gd name="T1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43">
                  <a:moveTo>
                    <a:pt x="59" y="0"/>
                  </a:moveTo>
                  <a:cubicBezTo>
                    <a:pt x="59" y="2"/>
                    <a:pt x="59" y="4"/>
                    <a:pt x="59" y="7"/>
                  </a:cubicBezTo>
                  <a:cubicBezTo>
                    <a:pt x="59" y="34"/>
                    <a:pt x="41" y="56"/>
                    <a:pt x="41" y="56"/>
                  </a:cubicBezTo>
                  <a:cubicBezTo>
                    <a:pt x="41" y="56"/>
                    <a:pt x="24" y="34"/>
                    <a:pt x="24" y="7"/>
                  </a:cubicBezTo>
                  <a:cubicBezTo>
                    <a:pt x="24" y="4"/>
                    <a:pt x="24" y="2"/>
                    <a:pt x="24" y="0"/>
                  </a:cubicBezTo>
                  <a:cubicBezTo>
                    <a:pt x="10" y="10"/>
                    <a:pt x="0" y="32"/>
                    <a:pt x="0" y="58"/>
                  </a:cubicBezTo>
                  <a:cubicBezTo>
                    <a:pt x="0" y="93"/>
                    <a:pt x="41" y="143"/>
                    <a:pt x="41" y="143"/>
                  </a:cubicBezTo>
                  <a:cubicBezTo>
                    <a:pt x="41" y="143"/>
                    <a:pt x="83" y="93"/>
                    <a:pt x="83" y="58"/>
                  </a:cubicBezTo>
                  <a:cubicBezTo>
                    <a:pt x="83" y="32"/>
                    <a:pt x="73" y="10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0" name="Freeform 77"/>
            <p:cNvSpPr>
              <a:spLocks/>
            </p:cNvSpPr>
            <p:nvPr/>
          </p:nvSpPr>
          <p:spPr bwMode="auto">
            <a:xfrm>
              <a:off x="-402036" y="2500179"/>
              <a:ext cx="196174" cy="511526"/>
            </a:xfrm>
            <a:custGeom>
              <a:avLst/>
              <a:gdLst>
                <a:gd name="T0" fmla="*/ 234 w 248"/>
                <a:gd name="T1" fmla="*/ 488 h 647"/>
                <a:gd name="T2" fmla="*/ 176 w 248"/>
                <a:gd name="T3" fmla="*/ 455 h 647"/>
                <a:gd name="T4" fmla="*/ 176 w 248"/>
                <a:gd name="T5" fmla="*/ 87 h 647"/>
                <a:gd name="T6" fmla="*/ 173 w 248"/>
                <a:gd name="T7" fmla="*/ 77 h 647"/>
                <a:gd name="T8" fmla="*/ 135 w 248"/>
                <a:gd name="T9" fmla="*/ 4 h 647"/>
                <a:gd name="T10" fmla="*/ 127 w 248"/>
                <a:gd name="T11" fmla="*/ 0 h 647"/>
                <a:gd name="T12" fmla="*/ 122 w 248"/>
                <a:gd name="T13" fmla="*/ 0 h 647"/>
                <a:gd name="T14" fmla="*/ 115 w 248"/>
                <a:gd name="T15" fmla="*/ 4 h 647"/>
                <a:gd name="T16" fmla="*/ 76 w 248"/>
                <a:gd name="T17" fmla="*/ 77 h 647"/>
                <a:gd name="T18" fmla="*/ 74 w 248"/>
                <a:gd name="T19" fmla="*/ 87 h 647"/>
                <a:gd name="T20" fmla="*/ 74 w 248"/>
                <a:gd name="T21" fmla="*/ 454 h 647"/>
                <a:gd name="T22" fmla="*/ 14 w 248"/>
                <a:gd name="T23" fmla="*/ 488 h 647"/>
                <a:gd name="T24" fmla="*/ 0 w 248"/>
                <a:gd name="T25" fmla="*/ 512 h 647"/>
                <a:gd name="T26" fmla="*/ 0 w 248"/>
                <a:gd name="T27" fmla="*/ 638 h 647"/>
                <a:gd name="T28" fmla="*/ 11 w 248"/>
                <a:gd name="T29" fmla="*/ 643 h 647"/>
                <a:gd name="T30" fmla="*/ 86 w 248"/>
                <a:gd name="T31" fmla="*/ 571 h 647"/>
                <a:gd name="T32" fmla="*/ 97 w 248"/>
                <a:gd name="T33" fmla="*/ 545 h 647"/>
                <a:gd name="T34" fmla="*/ 151 w 248"/>
                <a:gd name="T35" fmla="*/ 545 h 647"/>
                <a:gd name="T36" fmla="*/ 162 w 248"/>
                <a:gd name="T37" fmla="*/ 571 h 647"/>
                <a:gd name="T38" fmla="*/ 237 w 248"/>
                <a:gd name="T39" fmla="*/ 643 h 647"/>
                <a:gd name="T40" fmla="*/ 248 w 248"/>
                <a:gd name="T41" fmla="*/ 638 h 647"/>
                <a:gd name="T42" fmla="*/ 248 w 248"/>
                <a:gd name="T43" fmla="*/ 512 h 647"/>
                <a:gd name="T44" fmla="*/ 234 w 248"/>
                <a:gd name="T45" fmla="*/ 48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8" h="647">
                  <a:moveTo>
                    <a:pt x="234" y="488"/>
                  </a:moveTo>
                  <a:cubicBezTo>
                    <a:pt x="176" y="455"/>
                    <a:pt x="176" y="455"/>
                    <a:pt x="176" y="455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4"/>
                    <a:pt x="175" y="80"/>
                    <a:pt x="173" y="77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9" y="0"/>
                    <a:pt x="116" y="2"/>
                    <a:pt x="115" y="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4" y="80"/>
                    <a:pt x="74" y="84"/>
                    <a:pt x="74" y="87"/>
                  </a:cubicBezTo>
                  <a:cubicBezTo>
                    <a:pt x="74" y="454"/>
                    <a:pt x="74" y="454"/>
                    <a:pt x="74" y="454"/>
                  </a:cubicBezTo>
                  <a:cubicBezTo>
                    <a:pt x="14" y="488"/>
                    <a:pt x="14" y="488"/>
                    <a:pt x="14" y="488"/>
                  </a:cubicBezTo>
                  <a:cubicBezTo>
                    <a:pt x="5" y="493"/>
                    <a:pt x="0" y="502"/>
                    <a:pt x="0" y="512"/>
                  </a:cubicBezTo>
                  <a:cubicBezTo>
                    <a:pt x="0" y="638"/>
                    <a:pt x="0" y="638"/>
                    <a:pt x="0" y="638"/>
                  </a:cubicBezTo>
                  <a:cubicBezTo>
                    <a:pt x="0" y="644"/>
                    <a:pt x="7" y="647"/>
                    <a:pt x="11" y="643"/>
                  </a:cubicBezTo>
                  <a:cubicBezTo>
                    <a:pt x="86" y="571"/>
                    <a:pt x="86" y="571"/>
                    <a:pt x="86" y="571"/>
                  </a:cubicBezTo>
                  <a:cubicBezTo>
                    <a:pt x="93" y="564"/>
                    <a:pt x="97" y="555"/>
                    <a:pt x="97" y="545"/>
                  </a:cubicBezTo>
                  <a:cubicBezTo>
                    <a:pt x="151" y="545"/>
                    <a:pt x="151" y="545"/>
                    <a:pt x="151" y="545"/>
                  </a:cubicBezTo>
                  <a:cubicBezTo>
                    <a:pt x="151" y="555"/>
                    <a:pt x="155" y="564"/>
                    <a:pt x="162" y="571"/>
                  </a:cubicBezTo>
                  <a:cubicBezTo>
                    <a:pt x="237" y="643"/>
                    <a:pt x="237" y="643"/>
                    <a:pt x="237" y="643"/>
                  </a:cubicBezTo>
                  <a:cubicBezTo>
                    <a:pt x="241" y="647"/>
                    <a:pt x="248" y="644"/>
                    <a:pt x="248" y="638"/>
                  </a:cubicBezTo>
                  <a:cubicBezTo>
                    <a:pt x="248" y="512"/>
                    <a:pt x="248" y="512"/>
                    <a:pt x="248" y="512"/>
                  </a:cubicBezTo>
                  <a:cubicBezTo>
                    <a:pt x="248" y="502"/>
                    <a:pt x="243" y="493"/>
                    <a:pt x="234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1" name="Freeform 78"/>
            <p:cNvSpPr>
              <a:spLocks noEditPoints="1"/>
            </p:cNvSpPr>
            <p:nvPr/>
          </p:nvSpPr>
          <p:spPr bwMode="auto">
            <a:xfrm>
              <a:off x="-724418" y="2563450"/>
              <a:ext cx="354854" cy="332090"/>
            </a:xfrm>
            <a:custGeom>
              <a:avLst/>
              <a:gdLst>
                <a:gd name="T0" fmla="*/ 449 w 449"/>
                <a:gd name="T1" fmla="*/ 295 h 420"/>
                <a:gd name="T2" fmla="*/ 449 w 449"/>
                <a:gd name="T3" fmla="*/ 135 h 420"/>
                <a:gd name="T4" fmla="*/ 406 w 449"/>
                <a:gd name="T5" fmla="*/ 135 h 420"/>
                <a:gd name="T6" fmla="*/ 0 w 449"/>
                <a:gd name="T7" fmla="*/ 210 h 420"/>
                <a:gd name="T8" fmla="*/ 168 w 449"/>
                <a:gd name="T9" fmla="*/ 416 h 420"/>
                <a:gd name="T10" fmla="*/ 210 w 449"/>
                <a:gd name="T11" fmla="*/ 420 h 420"/>
                <a:gd name="T12" fmla="*/ 262 w 449"/>
                <a:gd name="T13" fmla="*/ 414 h 420"/>
                <a:gd name="T14" fmla="*/ 402 w 449"/>
                <a:gd name="T15" fmla="*/ 295 h 420"/>
                <a:gd name="T16" fmla="*/ 447 w 449"/>
                <a:gd name="T17" fmla="*/ 295 h 420"/>
                <a:gd name="T18" fmla="*/ 364 w 449"/>
                <a:gd name="T19" fmla="*/ 277 h 420"/>
                <a:gd name="T20" fmla="*/ 335 w 449"/>
                <a:gd name="T21" fmla="*/ 273 h 420"/>
                <a:gd name="T22" fmla="*/ 355 w 449"/>
                <a:gd name="T23" fmla="*/ 294 h 420"/>
                <a:gd name="T24" fmla="*/ 317 w 449"/>
                <a:gd name="T25" fmla="*/ 341 h 420"/>
                <a:gd name="T26" fmla="*/ 306 w 449"/>
                <a:gd name="T27" fmla="*/ 325 h 420"/>
                <a:gd name="T28" fmla="*/ 291 w 449"/>
                <a:gd name="T29" fmla="*/ 336 h 420"/>
                <a:gd name="T30" fmla="*/ 303 w 449"/>
                <a:gd name="T31" fmla="*/ 351 h 420"/>
                <a:gd name="T32" fmla="*/ 219 w 449"/>
                <a:gd name="T33" fmla="*/ 378 h 420"/>
                <a:gd name="T34" fmla="*/ 210 w 449"/>
                <a:gd name="T35" fmla="*/ 351 h 420"/>
                <a:gd name="T36" fmla="*/ 201 w 449"/>
                <a:gd name="T37" fmla="*/ 378 h 420"/>
                <a:gd name="T38" fmla="*/ 142 w 449"/>
                <a:gd name="T39" fmla="*/ 365 h 420"/>
                <a:gd name="T40" fmla="*/ 150 w 449"/>
                <a:gd name="T41" fmla="*/ 348 h 420"/>
                <a:gd name="T42" fmla="*/ 134 w 449"/>
                <a:gd name="T43" fmla="*/ 339 h 420"/>
                <a:gd name="T44" fmla="*/ 126 w 449"/>
                <a:gd name="T45" fmla="*/ 356 h 420"/>
                <a:gd name="T46" fmla="*/ 80 w 449"/>
                <a:gd name="T47" fmla="*/ 316 h 420"/>
                <a:gd name="T48" fmla="*/ 97 w 449"/>
                <a:gd name="T49" fmla="*/ 293 h 420"/>
                <a:gd name="T50" fmla="*/ 69 w 449"/>
                <a:gd name="T51" fmla="*/ 301 h 420"/>
                <a:gd name="T52" fmla="*/ 45 w 449"/>
                <a:gd name="T53" fmla="*/ 246 h 420"/>
                <a:gd name="T54" fmla="*/ 64 w 449"/>
                <a:gd name="T55" fmla="*/ 243 h 420"/>
                <a:gd name="T56" fmla="*/ 61 w 449"/>
                <a:gd name="T57" fmla="*/ 225 h 420"/>
                <a:gd name="T58" fmla="*/ 42 w 449"/>
                <a:gd name="T59" fmla="*/ 228 h 420"/>
                <a:gd name="T60" fmla="*/ 47 w 449"/>
                <a:gd name="T61" fmla="*/ 167 h 420"/>
                <a:gd name="T62" fmla="*/ 65 w 449"/>
                <a:gd name="T63" fmla="*/ 173 h 420"/>
                <a:gd name="T64" fmla="*/ 77 w 449"/>
                <a:gd name="T65" fmla="*/ 167 h 420"/>
                <a:gd name="T66" fmla="*/ 54 w 449"/>
                <a:gd name="T67" fmla="*/ 150 h 420"/>
                <a:gd name="T68" fmla="*/ 84 w 449"/>
                <a:gd name="T69" fmla="*/ 98 h 420"/>
                <a:gd name="T70" fmla="*/ 98 w 449"/>
                <a:gd name="T71" fmla="*/ 111 h 420"/>
                <a:gd name="T72" fmla="*/ 111 w 449"/>
                <a:gd name="T73" fmla="*/ 111 h 420"/>
                <a:gd name="T74" fmla="*/ 98 w 449"/>
                <a:gd name="T75" fmla="*/ 86 h 420"/>
                <a:gd name="T76" fmla="*/ 149 w 449"/>
                <a:gd name="T77" fmla="*/ 53 h 420"/>
                <a:gd name="T78" fmla="*/ 155 w 449"/>
                <a:gd name="T79" fmla="*/ 71 h 420"/>
                <a:gd name="T80" fmla="*/ 166 w 449"/>
                <a:gd name="T81" fmla="*/ 77 h 420"/>
                <a:gd name="T82" fmla="*/ 167 w 449"/>
                <a:gd name="T83" fmla="*/ 49 h 420"/>
                <a:gd name="T84" fmla="*/ 210 w 449"/>
                <a:gd name="T85" fmla="*/ 42 h 420"/>
                <a:gd name="T86" fmla="*/ 227 w 449"/>
                <a:gd name="T87" fmla="*/ 44 h 420"/>
                <a:gd name="T88" fmla="*/ 232 w 449"/>
                <a:gd name="T89" fmla="*/ 72 h 420"/>
                <a:gd name="T90" fmla="*/ 242 w 449"/>
                <a:gd name="T91" fmla="*/ 64 h 420"/>
                <a:gd name="T92" fmla="*/ 245 w 449"/>
                <a:gd name="T93" fmla="*/ 45 h 420"/>
                <a:gd name="T94" fmla="*/ 300 w 449"/>
                <a:gd name="T95" fmla="*/ 69 h 420"/>
                <a:gd name="T96" fmla="*/ 292 w 449"/>
                <a:gd name="T97" fmla="*/ 97 h 420"/>
                <a:gd name="T98" fmla="*/ 305 w 449"/>
                <a:gd name="T99" fmla="*/ 95 h 420"/>
                <a:gd name="T100" fmla="*/ 316 w 449"/>
                <a:gd name="T101" fmla="*/ 79 h 420"/>
                <a:gd name="T102" fmla="*/ 355 w 449"/>
                <a:gd name="T103" fmla="*/ 126 h 420"/>
                <a:gd name="T104" fmla="*/ 335 w 449"/>
                <a:gd name="T105" fmla="*/ 146 h 420"/>
                <a:gd name="T106" fmla="*/ 347 w 449"/>
                <a:gd name="T107" fmla="*/ 150 h 420"/>
                <a:gd name="T108" fmla="*/ 364 w 449"/>
                <a:gd name="T109" fmla="*/ 141 h 420"/>
                <a:gd name="T110" fmla="*/ 377 w 449"/>
                <a:gd name="T111" fmla="*/ 200 h 420"/>
                <a:gd name="T112" fmla="*/ 359 w 449"/>
                <a:gd name="T113" fmla="*/ 201 h 420"/>
                <a:gd name="T114" fmla="*/ 359 w 449"/>
                <a:gd name="T115" fmla="*/ 219 h 420"/>
                <a:gd name="T116" fmla="*/ 377 w 449"/>
                <a:gd name="T117" fmla="*/ 219 h 420"/>
                <a:gd name="T118" fmla="*/ 365 w 449"/>
                <a:gd name="T119" fmla="*/ 278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9" h="420">
                  <a:moveTo>
                    <a:pt x="447" y="295"/>
                  </a:moveTo>
                  <a:cubicBezTo>
                    <a:pt x="449" y="295"/>
                    <a:pt x="449" y="295"/>
                    <a:pt x="449" y="295"/>
                  </a:cubicBezTo>
                  <a:cubicBezTo>
                    <a:pt x="449" y="289"/>
                    <a:pt x="449" y="289"/>
                    <a:pt x="449" y="289"/>
                  </a:cubicBezTo>
                  <a:cubicBezTo>
                    <a:pt x="449" y="135"/>
                    <a:pt x="449" y="135"/>
                    <a:pt x="449" y="135"/>
                  </a:cubicBezTo>
                  <a:cubicBezTo>
                    <a:pt x="424" y="135"/>
                    <a:pt x="424" y="135"/>
                    <a:pt x="424" y="135"/>
                  </a:cubicBezTo>
                  <a:cubicBezTo>
                    <a:pt x="406" y="135"/>
                    <a:pt x="406" y="135"/>
                    <a:pt x="406" y="135"/>
                  </a:cubicBezTo>
                  <a:cubicBezTo>
                    <a:pt x="376" y="57"/>
                    <a:pt x="299" y="0"/>
                    <a:pt x="210" y="0"/>
                  </a:cubicBezTo>
                  <a:cubicBezTo>
                    <a:pt x="94" y="0"/>
                    <a:pt x="0" y="95"/>
                    <a:pt x="0" y="210"/>
                  </a:cubicBezTo>
                  <a:cubicBezTo>
                    <a:pt x="0" y="304"/>
                    <a:pt x="61" y="383"/>
                    <a:pt x="146" y="410"/>
                  </a:cubicBezTo>
                  <a:cubicBezTo>
                    <a:pt x="153" y="413"/>
                    <a:pt x="160" y="415"/>
                    <a:pt x="168" y="416"/>
                  </a:cubicBezTo>
                  <a:cubicBezTo>
                    <a:pt x="177" y="418"/>
                    <a:pt x="187" y="419"/>
                    <a:pt x="197" y="420"/>
                  </a:cubicBezTo>
                  <a:cubicBezTo>
                    <a:pt x="202" y="420"/>
                    <a:pt x="206" y="420"/>
                    <a:pt x="210" y="420"/>
                  </a:cubicBezTo>
                  <a:cubicBezTo>
                    <a:pt x="217" y="420"/>
                    <a:pt x="224" y="420"/>
                    <a:pt x="231" y="419"/>
                  </a:cubicBezTo>
                  <a:cubicBezTo>
                    <a:pt x="241" y="418"/>
                    <a:pt x="252" y="416"/>
                    <a:pt x="262" y="414"/>
                  </a:cubicBezTo>
                  <a:cubicBezTo>
                    <a:pt x="268" y="412"/>
                    <a:pt x="273" y="411"/>
                    <a:pt x="278" y="409"/>
                  </a:cubicBezTo>
                  <a:cubicBezTo>
                    <a:pt x="334" y="390"/>
                    <a:pt x="378" y="348"/>
                    <a:pt x="402" y="295"/>
                  </a:cubicBezTo>
                  <a:cubicBezTo>
                    <a:pt x="420" y="295"/>
                    <a:pt x="420" y="295"/>
                    <a:pt x="420" y="295"/>
                  </a:cubicBezTo>
                  <a:lnTo>
                    <a:pt x="447" y="295"/>
                  </a:lnTo>
                  <a:close/>
                  <a:moveTo>
                    <a:pt x="365" y="278"/>
                  </a:moveTo>
                  <a:cubicBezTo>
                    <a:pt x="364" y="278"/>
                    <a:pt x="364" y="278"/>
                    <a:pt x="364" y="277"/>
                  </a:cubicBezTo>
                  <a:cubicBezTo>
                    <a:pt x="348" y="269"/>
                    <a:pt x="348" y="269"/>
                    <a:pt x="348" y="269"/>
                  </a:cubicBezTo>
                  <a:cubicBezTo>
                    <a:pt x="343" y="267"/>
                    <a:pt x="338" y="269"/>
                    <a:pt x="335" y="273"/>
                  </a:cubicBezTo>
                  <a:cubicBezTo>
                    <a:pt x="333" y="278"/>
                    <a:pt x="335" y="283"/>
                    <a:pt x="339" y="286"/>
                  </a:cubicBezTo>
                  <a:cubicBezTo>
                    <a:pt x="355" y="294"/>
                    <a:pt x="355" y="294"/>
                    <a:pt x="355" y="294"/>
                  </a:cubicBezTo>
                  <a:cubicBezTo>
                    <a:pt x="356" y="294"/>
                    <a:pt x="356" y="294"/>
                    <a:pt x="356" y="294"/>
                  </a:cubicBezTo>
                  <a:cubicBezTo>
                    <a:pt x="346" y="312"/>
                    <a:pt x="333" y="328"/>
                    <a:pt x="317" y="341"/>
                  </a:cubicBezTo>
                  <a:cubicBezTo>
                    <a:pt x="317" y="340"/>
                    <a:pt x="317" y="340"/>
                    <a:pt x="317" y="340"/>
                  </a:cubicBezTo>
                  <a:cubicBezTo>
                    <a:pt x="306" y="325"/>
                    <a:pt x="306" y="325"/>
                    <a:pt x="306" y="325"/>
                  </a:cubicBezTo>
                  <a:cubicBezTo>
                    <a:pt x="303" y="321"/>
                    <a:pt x="297" y="320"/>
                    <a:pt x="293" y="323"/>
                  </a:cubicBezTo>
                  <a:cubicBezTo>
                    <a:pt x="289" y="326"/>
                    <a:pt x="288" y="332"/>
                    <a:pt x="291" y="336"/>
                  </a:cubicBezTo>
                  <a:cubicBezTo>
                    <a:pt x="302" y="351"/>
                    <a:pt x="302" y="351"/>
                    <a:pt x="302" y="351"/>
                  </a:cubicBezTo>
                  <a:cubicBezTo>
                    <a:pt x="302" y="351"/>
                    <a:pt x="302" y="351"/>
                    <a:pt x="303" y="351"/>
                  </a:cubicBezTo>
                  <a:cubicBezTo>
                    <a:pt x="278" y="367"/>
                    <a:pt x="250" y="377"/>
                    <a:pt x="219" y="379"/>
                  </a:cubicBezTo>
                  <a:cubicBezTo>
                    <a:pt x="219" y="378"/>
                    <a:pt x="219" y="378"/>
                    <a:pt x="219" y="378"/>
                  </a:cubicBezTo>
                  <a:cubicBezTo>
                    <a:pt x="219" y="360"/>
                    <a:pt x="219" y="360"/>
                    <a:pt x="219" y="360"/>
                  </a:cubicBezTo>
                  <a:cubicBezTo>
                    <a:pt x="219" y="355"/>
                    <a:pt x="215" y="351"/>
                    <a:pt x="210" y="351"/>
                  </a:cubicBezTo>
                  <a:cubicBezTo>
                    <a:pt x="205" y="351"/>
                    <a:pt x="201" y="355"/>
                    <a:pt x="201" y="360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9"/>
                  </a:cubicBezTo>
                  <a:cubicBezTo>
                    <a:pt x="180" y="378"/>
                    <a:pt x="160" y="373"/>
                    <a:pt x="142" y="365"/>
                  </a:cubicBezTo>
                  <a:cubicBezTo>
                    <a:pt x="142" y="364"/>
                    <a:pt x="142" y="364"/>
                    <a:pt x="142" y="364"/>
                  </a:cubicBezTo>
                  <a:cubicBezTo>
                    <a:pt x="150" y="348"/>
                    <a:pt x="150" y="348"/>
                    <a:pt x="150" y="348"/>
                  </a:cubicBezTo>
                  <a:cubicBezTo>
                    <a:pt x="153" y="343"/>
                    <a:pt x="151" y="338"/>
                    <a:pt x="146" y="335"/>
                  </a:cubicBezTo>
                  <a:cubicBezTo>
                    <a:pt x="142" y="333"/>
                    <a:pt x="136" y="335"/>
                    <a:pt x="134" y="33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6"/>
                    <a:pt x="126" y="356"/>
                    <a:pt x="126" y="356"/>
                  </a:cubicBezTo>
                  <a:cubicBezTo>
                    <a:pt x="108" y="346"/>
                    <a:pt x="92" y="333"/>
                    <a:pt x="79" y="317"/>
                  </a:cubicBezTo>
                  <a:cubicBezTo>
                    <a:pt x="80" y="317"/>
                    <a:pt x="80" y="316"/>
                    <a:pt x="80" y="316"/>
                  </a:cubicBezTo>
                  <a:cubicBezTo>
                    <a:pt x="95" y="306"/>
                    <a:pt x="95" y="306"/>
                    <a:pt x="95" y="306"/>
                  </a:cubicBezTo>
                  <a:cubicBezTo>
                    <a:pt x="99" y="303"/>
                    <a:pt x="100" y="297"/>
                    <a:pt x="97" y="293"/>
                  </a:cubicBezTo>
                  <a:cubicBezTo>
                    <a:pt x="94" y="289"/>
                    <a:pt x="88" y="288"/>
                    <a:pt x="84" y="291"/>
                  </a:cubicBezTo>
                  <a:cubicBezTo>
                    <a:pt x="69" y="301"/>
                    <a:pt x="69" y="301"/>
                    <a:pt x="69" y="301"/>
                  </a:cubicBezTo>
                  <a:cubicBezTo>
                    <a:pt x="69" y="302"/>
                    <a:pt x="69" y="302"/>
                    <a:pt x="69" y="302"/>
                  </a:cubicBezTo>
                  <a:cubicBezTo>
                    <a:pt x="58" y="285"/>
                    <a:pt x="50" y="266"/>
                    <a:pt x="45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9" y="242"/>
                    <a:pt x="72" y="238"/>
                    <a:pt x="72" y="233"/>
                  </a:cubicBezTo>
                  <a:cubicBezTo>
                    <a:pt x="71" y="228"/>
                    <a:pt x="66" y="224"/>
                    <a:pt x="61" y="225"/>
                  </a:cubicBezTo>
                  <a:cubicBezTo>
                    <a:pt x="43" y="228"/>
                    <a:pt x="43" y="228"/>
                    <a:pt x="43" y="228"/>
                  </a:cubicBezTo>
                  <a:cubicBezTo>
                    <a:pt x="43" y="228"/>
                    <a:pt x="43" y="228"/>
                    <a:pt x="42" y="228"/>
                  </a:cubicBezTo>
                  <a:cubicBezTo>
                    <a:pt x="42" y="222"/>
                    <a:pt x="41" y="216"/>
                    <a:pt x="41" y="210"/>
                  </a:cubicBezTo>
                  <a:cubicBezTo>
                    <a:pt x="41" y="195"/>
                    <a:pt x="43" y="181"/>
                    <a:pt x="47" y="167"/>
                  </a:cubicBezTo>
                  <a:cubicBezTo>
                    <a:pt x="47" y="167"/>
                    <a:pt x="48" y="168"/>
                    <a:pt x="48" y="168"/>
                  </a:cubicBezTo>
                  <a:cubicBezTo>
                    <a:pt x="65" y="173"/>
                    <a:pt x="65" y="173"/>
                    <a:pt x="65" y="173"/>
                  </a:cubicBezTo>
                  <a:cubicBezTo>
                    <a:pt x="66" y="174"/>
                    <a:pt x="67" y="174"/>
                    <a:pt x="68" y="174"/>
                  </a:cubicBezTo>
                  <a:cubicBezTo>
                    <a:pt x="72" y="174"/>
                    <a:pt x="75" y="171"/>
                    <a:pt x="77" y="167"/>
                  </a:cubicBezTo>
                  <a:cubicBezTo>
                    <a:pt x="78" y="163"/>
                    <a:pt x="76" y="157"/>
                    <a:pt x="71" y="156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60" y="131"/>
                    <a:pt x="71" y="113"/>
                    <a:pt x="84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3"/>
                    <a:pt x="102" y="114"/>
                    <a:pt x="104" y="114"/>
                  </a:cubicBezTo>
                  <a:cubicBezTo>
                    <a:pt x="107" y="114"/>
                    <a:pt x="109" y="113"/>
                    <a:pt x="111" y="111"/>
                  </a:cubicBezTo>
                  <a:cubicBezTo>
                    <a:pt x="114" y="108"/>
                    <a:pt x="114" y="102"/>
                    <a:pt x="111" y="99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98" y="86"/>
                    <a:pt x="97" y="85"/>
                    <a:pt x="97" y="85"/>
                  </a:cubicBezTo>
                  <a:cubicBezTo>
                    <a:pt x="112" y="72"/>
                    <a:pt x="130" y="61"/>
                    <a:pt x="149" y="53"/>
                  </a:cubicBezTo>
                  <a:cubicBezTo>
                    <a:pt x="149" y="54"/>
                    <a:pt x="149" y="54"/>
                    <a:pt x="149" y="5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75"/>
                    <a:pt x="160" y="78"/>
                    <a:pt x="164" y="78"/>
                  </a:cubicBezTo>
                  <a:cubicBezTo>
                    <a:pt x="164" y="78"/>
                    <a:pt x="165" y="77"/>
                    <a:pt x="166" y="77"/>
                  </a:cubicBezTo>
                  <a:cubicBezTo>
                    <a:pt x="171" y="76"/>
                    <a:pt x="174" y="70"/>
                    <a:pt x="172" y="66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7" y="48"/>
                    <a:pt x="166" y="48"/>
                    <a:pt x="166" y="48"/>
                  </a:cubicBezTo>
                  <a:cubicBezTo>
                    <a:pt x="180" y="44"/>
                    <a:pt x="195" y="42"/>
                    <a:pt x="210" y="42"/>
                  </a:cubicBezTo>
                  <a:cubicBezTo>
                    <a:pt x="216" y="42"/>
                    <a:pt x="221" y="42"/>
                    <a:pt x="227" y="43"/>
                  </a:cubicBezTo>
                  <a:cubicBezTo>
                    <a:pt x="227" y="43"/>
                    <a:pt x="227" y="43"/>
                    <a:pt x="227" y="44"/>
                  </a:cubicBezTo>
                  <a:cubicBezTo>
                    <a:pt x="224" y="61"/>
                    <a:pt x="224" y="61"/>
                    <a:pt x="224" y="61"/>
                  </a:cubicBezTo>
                  <a:cubicBezTo>
                    <a:pt x="223" y="66"/>
                    <a:pt x="227" y="71"/>
                    <a:pt x="232" y="72"/>
                  </a:cubicBezTo>
                  <a:cubicBezTo>
                    <a:pt x="232" y="72"/>
                    <a:pt x="233" y="72"/>
                    <a:pt x="233" y="72"/>
                  </a:cubicBezTo>
                  <a:cubicBezTo>
                    <a:pt x="237" y="72"/>
                    <a:pt x="241" y="69"/>
                    <a:pt x="242" y="64"/>
                  </a:cubicBezTo>
                  <a:cubicBezTo>
                    <a:pt x="245" y="47"/>
                    <a:pt x="245" y="47"/>
                    <a:pt x="245" y="47"/>
                  </a:cubicBezTo>
                  <a:cubicBezTo>
                    <a:pt x="245" y="46"/>
                    <a:pt x="245" y="46"/>
                    <a:pt x="245" y="45"/>
                  </a:cubicBezTo>
                  <a:cubicBezTo>
                    <a:pt x="265" y="50"/>
                    <a:pt x="284" y="58"/>
                    <a:pt x="301" y="69"/>
                  </a:cubicBezTo>
                  <a:cubicBezTo>
                    <a:pt x="301" y="69"/>
                    <a:pt x="301" y="69"/>
                    <a:pt x="300" y="69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7" y="88"/>
                    <a:pt x="288" y="94"/>
                    <a:pt x="292" y="97"/>
                  </a:cubicBezTo>
                  <a:cubicBezTo>
                    <a:pt x="294" y="98"/>
                    <a:pt x="296" y="98"/>
                    <a:pt x="297" y="98"/>
                  </a:cubicBezTo>
                  <a:cubicBezTo>
                    <a:pt x="300" y="98"/>
                    <a:pt x="303" y="97"/>
                    <a:pt x="305" y="95"/>
                  </a:cubicBezTo>
                  <a:cubicBezTo>
                    <a:pt x="315" y="80"/>
                    <a:pt x="315" y="80"/>
                    <a:pt x="315" y="80"/>
                  </a:cubicBezTo>
                  <a:cubicBezTo>
                    <a:pt x="316" y="80"/>
                    <a:pt x="316" y="79"/>
                    <a:pt x="316" y="79"/>
                  </a:cubicBezTo>
                  <a:cubicBezTo>
                    <a:pt x="332" y="92"/>
                    <a:pt x="345" y="108"/>
                    <a:pt x="356" y="125"/>
                  </a:cubicBezTo>
                  <a:cubicBezTo>
                    <a:pt x="355" y="125"/>
                    <a:pt x="355" y="126"/>
                    <a:pt x="355" y="126"/>
                  </a:cubicBezTo>
                  <a:cubicBezTo>
                    <a:pt x="339" y="134"/>
                    <a:pt x="339" y="134"/>
                    <a:pt x="339" y="134"/>
                  </a:cubicBezTo>
                  <a:cubicBezTo>
                    <a:pt x="334" y="136"/>
                    <a:pt x="332" y="142"/>
                    <a:pt x="335" y="146"/>
                  </a:cubicBezTo>
                  <a:cubicBezTo>
                    <a:pt x="336" y="149"/>
                    <a:pt x="340" y="151"/>
                    <a:pt x="343" y="151"/>
                  </a:cubicBezTo>
                  <a:cubicBezTo>
                    <a:pt x="344" y="151"/>
                    <a:pt x="346" y="151"/>
                    <a:pt x="347" y="150"/>
                  </a:cubicBezTo>
                  <a:cubicBezTo>
                    <a:pt x="363" y="142"/>
                    <a:pt x="363" y="142"/>
                    <a:pt x="363" y="142"/>
                  </a:cubicBezTo>
                  <a:cubicBezTo>
                    <a:pt x="363" y="142"/>
                    <a:pt x="364" y="142"/>
                    <a:pt x="364" y="141"/>
                  </a:cubicBezTo>
                  <a:cubicBezTo>
                    <a:pt x="372" y="160"/>
                    <a:pt x="377" y="180"/>
                    <a:pt x="378" y="201"/>
                  </a:cubicBezTo>
                  <a:cubicBezTo>
                    <a:pt x="378" y="201"/>
                    <a:pt x="378" y="200"/>
                    <a:pt x="377" y="200"/>
                  </a:cubicBezTo>
                  <a:cubicBezTo>
                    <a:pt x="377" y="200"/>
                    <a:pt x="377" y="200"/>
                    <a:pt x="377" y="200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4" y="201"/>
                    <a:pt x="350" y="205"/>
                    <a:pt x="350" y="210"/>
                  </a:cubicBezTo>
                  <a:cubicBezTo>
                    <a:pt x="350" y="215"/>
                    <a:pt x="354" y="219"/>
                    <a:pt x="359" y="219"/>
                  </a:cubicBezTo>
                  <a:cubicBezTo>
                    <a:pt x="360" y="219"/>
                    <a:pt x="360" y="219"/>
                    <a:pt x="360" y="219"/>
                  </a:cubicBezTo>
                  <a:cubicBezTo>
                    <a:pt x="377" y="219"/>
                    <a:pt x="377" y="219"/>
                    <a:pt x="377" y="219"/>
                  </a:cubicBezTo>
                  <a:cubicBezTo>
                    <a:pt x="378" y="219"/>
                    <a:pt x="378" y="219"/>
                    <a:pt x="379" y="219"/>
                  </a:cubicBezTo>
                  <a:cubicBezTo>
                    <a:pt x="378" y="240"/>
                    <a:pt x="373" y="260"/>
                    <a:pt x="365" y="2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-605002" y="2644100"/>
              <a:ext cx="98015" cy="177682"/>
            </a:xfrm>
            <a:custGeom>
              <a:avLst/>
              <a:gdLst>
                <a:gd name="T0" fmla="*/ 22 w 86"/>
                <a:gd name="T1" fmla="*/ 132 h 156"/>
                <a:gd name="T2" fmla="*/ 28 w 86"/>
                <a:gd name="T3" fmla="*/ 148 h 156"/>
                <a:gd name="T4" fmla="*/ 59 w 86"/>
                <a:gd name="T5" fmla="*/ 148 h 156"/>
                <a:gd name="T6" fmla="*/ 65 w 86"/>
                <a:gd name="T7" fmla="*/ 132 h 156"/>
                <a:gd name="T8" fmla="*/ 65 w 86"/>
                <a:gd name="T9" fmla="*/ 132 h 156"/>
                <a:gd name="T10" fmla="*/ 65 w 86"/>
                <a:gd name="T11" fmla="*/ 64 h 156"/>
                <a:gd name="T12" fmla="*/ 71 w 86"/>
                <a:gd name="T13" fmla="*/ 59 h 156"/>
                <a:gd name="T14" fmla="*/ 71 w 86"/>
                <a:gd name="T15" fmla="*/ 4 h 156"/>
                <a:gd name="T16" fmla="*/ 65 w 86"/>
                <a:gd name="T17" fmla="*/ 0 h 156"/>
                <a:gd name="T18" fmla="*/ 65 w 86"/>
                <a:gd name="T19" fmla="*/ 0 h 156"/>
                <a:gd name="T20" fmla="*/ 65 w 86"/>
                <a:gd name="T21" fmla="*/ 29 h 156"/>
                <a:gd name="T22" fmla="*/ 56 w 86"/>
                <a:gd name="T23" fmla="*/ 37 h 156"/>
                <a:gd name="T24" fmla="*/ 30 w 86"/>
                <a:gd name="T25" fmla="*/ 37 h 156"/>
                <a:gd name="T26" fmla="*/ 22 w 86"/>
                <a:gd name="T27" fmla="*/ 29 h 156"/>
                <a:gd name="T28" fmla="*/ 22 w 86"/>
                <a:gd name="T29" fmla="*/ 1 h 156"/>
                <a:gd name="T30" fmla="*/ 22 w 86"/>
                <a:gd name="T31" fmla="*/ 1 h 156"/>
                <a:gd name="T32" fmla="*/ 22 w 86"/>
                <a:gd name="T33" fmla="*/ 0 h 156"/>
                <a:gd name="T34" fmla="*/ 22 w 86"/>
                <a:gd name="T35" fmla="*/ 0 h 156"/>
                <a:gd name="T36" fmla="*/ 16 w 86"/>
                <a:gd name="T37" fmla="*/ 4 h 156"/>
                <a:gd name="T38" fmla="*/ 16 w 86"/>
                <a:gd name="T39" fmla="*/ 59 h 156"/>
                <a:gd name="T40" fmla="*/ 22 w 86"/>
                <a:gd name="T41" fmla="*/ 64 h 156"/>
                <a:gd name="T42" fmla="*/ 22 w 86"/>
                <a:gd name="T43" fmla="*/ 1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156">
                  <a:moveTo>
                    <a:pt x="22" y="132"/>
                  </a:moveTo>
                  <a:cubicBezTo>
                    <a:pt x="21" y="138"/>
                    <a:pt x="23" y="143"/>
                    <a:pt x="28" y="148"/>
                  </a:cubicBezTo>
                  <a:cubicBezTo>
                    <a:pt x="36" y="156"/>
                    <a:pt x="50" y="156"/>
                    <a:pt x="59" y="148"/>
                  </a:cubicBezTo>
                  <a:cubicBezTo>
                    <a:pt x="63" y="143"/>
                    <a:pt x="65" y="138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5"/>
                    <a:pt x="65" y="64"/>
                    <a:pt x="65" y="64"/>
                  </a:cubicBezTo>
                  <a:cubicBezTo>
                    <a:pt x="67" y="63"/>
                    <a:pt x="69" y="61"/>
                    <a:pt x="71" y="59"/>
                  </a:cubicBezTo>
                  <a:cubicBezTo>
                    <a:pt x="86" y="44"/>
                    <a:pt x="86" y="20"/>
                    <a:pt x="71" y="4"/>
                  </a:cubicBezTo>
                  <a:cubicBezTo>
                    <a:pt x="69" y="3"/>
                    <a:pt x="67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3"/>
                    <a:pt x="61" y="37"/>
                    <a:pt x="56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6" y="37"/>
                    <a:pt x="22" y="33"/>
                    <a:pt x="22" y="2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7" y="3"/>
                    <a:pt x="16" y="4"/>
                  </a:cubicBezTo>
                  <a:cubicBezTo>
                    <a:pt x="0" y="20"/>
                    <a:pt x="0" y="44"/>
                    <a:pt x="16" y="59"/>
                  </a:cubicBezTo>
                  <a:cubicBezTo>
                    <a:pt x="17" y="61"/>
                    <a:pt x="19" y="63"/>
                    <a:pt x="22" y="64"/>
                  </a:cubicBezTo>
                  <a:lnTo>
                    <a:pt x="22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</p:grp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8182215" y="1907698"/>
            <a:ext cx="506173" cy="482934"/>
          </a:xfrm>
          <a:custGeom>
            <a:avLst/>
            <a:gdLst>
              <a:gd name="T0" fmla="*/ 371 w 372"/>
              <a:gd name="T1" fmla="*/ 228 h 401"/>
              <a:gd name="T2" fmla="*/ 371 w 372"/>
              <a:gd name="T3" fmla="*/ 225 h 401"/>
              <a:gd name="T4" fmla="*/ 369 w 372"/>
              <a:gd name="T5" fmla="*/ 223 h 401"/>
              <a:gd name="T6" fmla="*/ 368 w 372"/>
              <a:gd name="T7" fmla="*/ 221 h 401"/>
              <a:gd name="T8" fmla="*/ 366 w 372"/>
              <a:gd name="T9" fmla="*/ 220 h 401"/>
              <a:gd name="T10" fmla="*/ 351 w 372"/>
              <a:gd name="T11" fmla="*/ 126 h 401"/>
              <a:gd name="T12" fmla="*/ 351 w 372"/>
              <a:gd name="T13" fmla="*/ 122 h 401"/>
              <a:gd name="T14" fmla="*/ 349 w 372"/>
              <a:gd name="T15" fmla="*/ 119 h 401"/>
              <a:gd name="T16" fmla="*/ 346 w 372"/>
              <a:gd name="T17" fmla="*/ 116 h 401"/>
              <a:gd name="T18" fmla="*/ 272 w 372"/>
              <a:gd name="T19" fmla="*/ 54 h 401"/>
              <a:gd name="T20" fmla="*/ 271 w 372"/>
              <a:gd name="T21" fmla="*/ 51 h 401"/>
              <a:gd name="T22" fmla="*/ 270 w 372"/>
              <a:gd name="T23" fmla="*/ 49 h 401"/>
              <a:gd name="T24" fmla="*/ 269 w 372"/>
              <a:gd name="T25" fmla="*/ 47 h 401"/>
              <a:gd name="T26" fmla="*/ 267 w 372"/>
              <a:gd name="T27" fmla="*/ 45 h 401"/>
              <a:gd name="T28" fmla="*/ 265 w 372"/>
              <a:gd name="T29" fmla="*/ 44 h 401"/>
              <a:gd name="T30" fmla="*/ 107 w 372"/>
              <a:gd name="T31" fmla="*/ 44 h 401"/>
              <a:gd name="T32" fmla="*/ 105 w 372"/>
              <a:gd name="T33" fmla="*/ 45 h 401"/>
              <a:gd name="T34" fmla="*/ 103 w 372"/>
              <a:gd name="T35" fmla="*/ 47 h 401"/>
              <a:gd name="T36" fmla="*/ 102 w 372"/>
              <a:gd name="T37" fmla="*/ 49 h 401"/>
              <a:gd name="T38" fmla="*/ 101 w 372"/>
              <a:gd name="T39" fmla="*/ 51 h 401"/>
              <a:gd name="T40" fmla="*/ 100 w 372"/>
              <a:gd name="T41" fmla="*/ 54 h 401"/>
              <a:gd name="T42" fmla="*/ 100 w 372"/>
              <a:gd name="T43" fmla="*/ 73 h 401"/>
              <a:gd name="T44" fmla="*/ 25 w 372"/>
              <a:gd name="T45" fmla="*/ 117 h 401"/>
              <a:gd name="T46" fmla="*/ 22 w 372"/>
              <a:gd name="T47" fmla="*/ 120 h 401"/>
              <a:gd name="T48" fmla="*/ 21 w 372"/>
              <a:gd name="T49" fmla="*/ 123 h 401"/>
              <a:gd name="T50" fmla="*/ 21 w 372"/>
              <a:gd name="T51" fmla="*/ 211 h 401"/>
              <a:gd name="T52" fmla="*/ 5 w 372"/>
              <a:gd name="T53" fmla="*/ 220 h 401"/>
              <a:gd name="T54" fmla="*/ 4 w 372"/>
              <a:gd name="T55" fmla="*/ 222 h 401"/>
              <a:gd name="T56" fmla="*/ 2 w 372"/>
              <a:gd name="T57" fmla="*/ 224 h 401"/>
              <a:gd name="T58" fmla="*/ 1 w 372"/>
              <a:gd name="T59" fmla="*/ 226 h 401"/>
              <a:gd name="T60" fmla="*/ 0 w 372"/>
              <a:gd name="T61" fmla="*/ 229 h 401"/>
              <a:gd name="T62" fmla="*/ 0 w 372"/>
              <a:gd name="T63" fmla="*/ 230 h 401"/>
              <a:gd name="T64" fmla="*/ 92 w 372"/>
              <a:gd name="T65" fmla="*/ 367 h 401"/>
              <a:gd name="T66" fmla="*/ 264 w 372"/>
              <a:gd name="T67" fmla="*/ 358 h 401"/>
              <a:gd name="T68" fmla="*/ 372 w 372"/>
              <a:gd name="T69" fmla="*/ 314 h 401"/>
              <a:gd name="T70" fmla="*/ 286 w 372"/>
              <a:gd name="T71" fmla="*/ 204 h 401"/>
              <a:gd name="T72" fmla="*/ 226 w 372"/>
              <a:gd name="T73" fmla="*/ 253 h 401"/>
              <a:gd name="T74" fmla="*/ 199 w 372"/>
              <a:gd name="T75" fmla="*/ 104 h 401"/>
              <a:gd name="T76" fmla="*/ 233 w 372"/>
              <a:gd name="T77" fmla="*/ 55 h 401"/>
              <a:gd name="T78" fmla="*/ 146 w 372"/>
              <a:gd name="T79" fmla="*/ 253 h 401"/>
              <a:gd name="T80" fmla="*/ 133 w 372"/>
              <a:gd name="T81" fmla="*/ 230 h 401"/>
              <a:gd name="T82" fmla="*/ 26 w 372"/>
              <a:gd name="T83" fmla="*/ 253 h 401"/>
              <a:gd name="T84" fmla="*/ 172 w 372"/>
              <a:gd name="T85" fmla="*/ 230 h 401"/>
              <a:gd name="T86" fmla="*/ 171 w 372"/>
              <a:gd name="T87" fmla="*/ 227 h 401"/>
              <a:gd name="T88" fmla="*/ 170 w 372"/>
              <a:gd name="T89" fmla="*/ 225 h 401"/>
              <a:gd name="T90" fmla="*/ 169 w 372"/>
              <a:gd name="T91" fmla="*/ 223 h 401"/>
              <a:gd name="T92" fmla="*/ 167 w 372"/>
              <a:gd name="T93" fmla="*/ 221 h 401"/>
              <a:gd name="T94" fmla="*/ 165 w 372"/>
              <a:gd name="T95" fmla="*/ 219 h 401"/>
              <a:gd name="T96" fmla="*/ 46 w 372"/>
              <a:gd name="T97" fmla="*/ 133 h 401"/>
              <a:gd name="T98" fmla="*/ 192 w 372"/>
              <a:gd name="T99" fmla="*/ 191 h 401"/>
              <a:gd name="T100" fmla="*/ 326 w 372"/>
              <a:gd name="T101" fmla="*/ 197 h 401"/>
              <a:gd name="T102" fmla="*/ 207 w 372"/>
              <a:gd name="T103" fmla="*/ 220 h 401"/>
              <a:gd name="T104" fmla="*/ 204 w 372"/>
              <a:gd name="T105" fmla="*/ 221 h 401"/>
              <a:gd name="T106" fmla="*/ 203 w 372"/>
              <a:gd name="T107" fmla="*/ 223 h 401"/>
              <a:gd name="T108" fmla="*/ 202 w 372"/>
              <a:gd name="T109" fmla="*/ 225 h 401"/>
              <a:gd name="T110" fmla="*/ 201 w 372"/>
              <a:gd name="T111" fmla="*/ 228 h 401"/>
              <a:gd name="T112" fmla="*/ 200 w 372"/>
              <a:gd name="T113" fmla="*/ 230 h 401"/>
              <a:gd name="T114" fmla="*/ 239 w 372"/>
              <a:gd name="T115" fmla="*/ 344 h 401"/>
              <a:gd name="T116" fmla="*/ 299 w 372"/>
              <a:gd name="T117" fmla="*/ 334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72" h="401">
                <a:moveTo>
                  <a:pt x="372" y="230"/>
                </a:moveTo>
                <a:cubicBezTo>
                  <a:pt x="372" y="230"/>
                  <a:pt x="372" y="230"/>
                  <a:pt x="372" y="229"/>
                </a:cubicBezTo>
                <a:cubicBezTo>
                  <a:pt x="372" y="229"/>
                  <a:pt x="372" y="229"/>
                  <a:pt x="372" y="229"/>
                </a:cubicBezTo>
                <a:cubicBezTo>
                  <a:pt x="372" y="229"/>
                  <a:pt x="372" y="229"/>
                  <a:pt x="372" y="229"/>
                </a:cubicBezTo>
                <a:cubicBezTo>
                  <a:pt x="372" y="228"/>
                  <a:pt x="372" y="228"/>
                  <a:pt x="372" y="228"/>
                </a:cubicBezTo>
                <a:cubicBezTo>
                  <a:pt x="372" y="228"/>
                  <a:pt x="372" y="228"/>
                  <a:pt x="371" y="228"/>
                </a:cubicBezTo>
                <a:cubicBezTo>
                  <a:pt x="371" y="228"/>
                  <a:pt x="371" y="227"/>
                  <a:pt x="371" y="227"/>
                </a:cubicBezTo>
                <a:cubicBezTo>
                  <a:pt x="371" y="227"/>
                  <a:pt x="371" y="227"/>
                  <a:pt x="371" y="227"/>
                </a:cubicBezTo>
                <a:cubicBezTo>
                  <a:pt x="371" y="227"/>
                  <a:pt x="371" y="227"/>
                  <a:pt x="371" y="226"/>
                </a:cubicBezTo>
                <a:cubicBezTo>
                  <a:pt x="371" y="226"/>
                  <a:pt x="371" y="226"/>
                  <a:pt x="371" y="226"/>
                </a:cubicBezTo>
                <a:cubicBezTo>
                  <a:pt x="371" y="226"/>
                  <a:pt x="371" y="226"/>
                  <a:pt x="371" y="226"/>
                </a:cubicBezTo>
                <a:cubicBezTo>
                  <a:pt x="371" y="225"/>
                  <a:pt x="371" y="225"/>
                  <a:pt x="371" y="225"/>
                </a:cubicBezTo>
                <a:cubicBezTo>
                  <a:pt x="371" y="225"/>
                  <a:pt x="371" y="225"/>
                  <a:pt x="370" y="225"/>
                </a:cubicBezTo>
                <a:cubicBezTo>
                  <a:pt x="370" y="225"/>
                  <a:pt x="370" y="225"/>
                  <a:pt x="370" y="224"/>
                </a:cubicBezTo>
                <a:cubicBezTo>
                  <a:pt x="370" y="224"/>
                  <a:pt x="370" y="224"/>
                  <a:pt x="370" y="224"/>
                </a:cubicBezTo>
                <a:cubicBezTo>
                  <a:pt x="370" y="224"/>
                  <a:pt x="370" y="224"/>
                  <a:pt x="370" y="224"/>
                </a:cubicBezTo>
                <a:cubicBezTo>
                  <a:pt x="370" y="224"/>
                  <a:pt x="370" y="224"/>
                  <a:pt x="370" y="223"/>
                </a:cubicBezTo>
                <a:cubicBezTo>
                  <a:pt x="370" y="223"/>
                  <a:pt x="370" y="223"/>
                  <a:pt x="369" y="223"/>
                </a:cubicBezTo>
                <a:cubicBezTo>
                  <a:pt x="369" y="223"/>
                  <a:pt x="369" y="223"/>
                  <a:pt x="369" y="223"/>
                </a:cubicBezTo>
                <a:cubicBezTo>
                  <a:pt x="369" y="223"/>
                  <a:pt x="369" y="223"/>
                  <a:pt x="369" y="222"/>
                </a:cubicBezTo>
                <a:cubicBezTo>
                  <a:pt x="369" y="222"/>
                  <a:pt x="369" y="222"/>
                  <a:pt x="369" y="222"/>
                </a:cubicBezTo>
                <a:cubicBezTo>
                  <a:pt x="369" y="222"/>
                  <a:pt x="368" y="222"/>
                  <a:pt x="368" y="222"/>
                </a:cubicBezTo>
                <a:cubicBezTo>
                  <a:pt x="368" y="222"/>
                  <a:pt x="368" y="222"/>
                  <a:pt x="368" y="221"/>
                </a:cubicBezTo>
                <a:cubicBezTo>
                  <a:pt x="368" y="221"/>
                  <a:pt x="368" y="221"/>
                  <a:pt x="368" y="221"/>
                </a:cubicBezTo>
                <a:cubicBezTo>
                  <a:pt x="368" y="221"/>
                  <a:pt x="368" y="221"/>
                  <a:pt x="367" y="221"/>
                </a:cubicBezTo>
                <a:cubicBezTo>
                  <a:pt x="367" y="221"/>
                  <a:pt x="367" y="221"/>
                  <a:pt x="367" y="221"/>
                </a:cubicBezTo>
                <a:cubicBezTo>
                  <a:pt x="367" y="221"/>
                  <a:pt x="367" y="220"/>
                  <a:pt x="367" y="220"/>
                </a:cubicBezTo>
                <a:cubicBezTo>
                  <a:pt x="367" y="220"/>
                  <a:pt x="367" y="220"/>
                  <a:pt x="366" y="220"/>
                </a:cubicBezTo>
                <a:cubicBezTo>
                  <a:pt x="366" y="220"/>
                  <a:pt x="366" y="220"/>
                  <a:pt x="366" y="220"/>
                </a:cubicBezTo>
                <a:cubicBezTo>
                  <a:pt x="366" y="220"/>
                  <a:pt x="366" y="220"/>
                  <a:pt x="366" y="220"/>
                </a:cubicBezTo>
                <a:cubicBezTo>
                  <a:pt x="366" y="220"/>
                  <a:pt x="366" y="220"/>
                  <a:pt x="365" y="219"/>
                </a:cubicBezTo>
                <a:cubicBezTo>
                  <a:pt x="365" y="219"/>
                  <a:pt x="365" y="219"/>
                  <a:pt x="365" y="219"/>
                </a:cubicBezTo>
                <a:cubicBezTo>
                  <a:pt x="365" y="219"/>
                  <a:pt x="365" y="219"/>
                  <a:pt x="365" y="219"/>
                </a:cubicBezTo>
                <a:cubicBezTo>
                  <a:pt x="351" y="211"/>
                  <a:pt x="351" y="211"/>
                  <a:pt x="351" y="211"/>
                </a:cubicBezTo>
                <a:cubicBezTo>
                  <a:pt x="351" y="126"/>
                  <a:pt x="351" y="126"/>
                  <a:pt x="351" y="126"/>
                </a:cubicBezTo>
                <a:cubicBezTo>
                  <a:pt x="351" y="126"/>
                  <a:pt x="351" y="126"/>
                  <a:pt x="351" y="126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5"/>
                  <a:pt x="351" y="124"/>
                  <a:pt x="351" y="124"/>
                </a:cubicBezTo>
                <a:cubicBezTo>
                  <a:pt x="351" y="124"/>
                  <a:pt x="351" y="124"/>
                  <a:pt x="351" y="124"/>
                </a:cubicBezTo>
                <a:cubicBezTo>
                  <a:pt x="351" y="123"/>
                  <a:pt x="351" y="123"/>
                  <a:pt x="351" y="123"/>
                </a:cubicBezTo>
                <a:cubicBezTo>
                  <a:pt x="351" y="123"/>
                  <a:pt x="351" y="123"/>
                  <a:pt x="351" y="122"/>
                </a:cubicBezTo>
                <a:cubicBezTo>
                  <a:pt x="351" y="122"/>
                  <a:pt x="351" y="122"/>
                  <a:pt x="351" y="122"/>
                </a:cubicBezTo>
                <a:cubicBezTo>
                  <a:pt x="351" y="122"/>
                  <a:pt x="350" y="121"/>
                  <a:pt x="350" y="121"/>
                </a:cubicBezTo>
                <a:cubicBezTo>
                  <a:pt x="350" y="121"/>
                  <a:pt x="350" y="121"/>
                  <a:pt x="350" y="121"/>
                </a:cubicBezTo>
                <a:cubicBezTo>
                  <a:pt x="350" y="121"/>
                  <a:pt x="350" y="120"/>
                  <a:pt x="350" y="120"/>
                </a:cubicBezTo>
                <a:cubicBezTo>
                  <a:pt x="350" y="120"/>
                  <a:pt x="350" y="120"/>
                  <a:pt x="350" y="120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348" y="118"/>
                  <a:pt x="348" y="118"/>
                  <a:pt x="348" y="118"/>
                </a:cubicBezTo>
                <a:cubicBezTo>
                  <a:pt x="348" y="117"/>
                  <a:pt x="348" y="117"/>
                  <a:pt x="348" y="117"/>
                </a:cubicBezTo>
                <a:cubicBezTo>
                  <a:pt x="348" y="117"/>
                  <a:pt x="347" y="117"/>
                  <a:pt x="347" y="117"/>
                </a:cubicBezTo>
                <a:cubicBezTo>
                  <a:pt x="347" y="117"/>
                  <a:pt x="347" y="116"/>
                  <a:pt x="347" y="116"/>
                </a:cubicBezTo>
                <a:cubicBezTo>
                  <a:pt x="347" y="116"/>
                  <a:pt x="346" y="116"/>
                  <a:pt x="346" y="116"/>
                </a:cubicBezTo>
                <a:cubicBezTo>
                  <a:pt x="346" y="116"/>
                  <a:pt x="346" y="116"/>
                  <a:pt x="346" y="116"/>
                </a:cubicBezTo>
                <a:cubicBezTo>
                  <a:pt x="346" y="115"/>
                  <a:pt x="345" y="115"/>
                  <a:pt x="345" y="115"/>
                </a:cubicBezTo>
                <a:cubicBezTo>
                  <a:pt x="345" y="115"/>
                  <a:pt x="345" y="115"/>
                  <a:pt x="345" y="115"/>
                </a:cubicBezTo>
                <a:cubicBezTo>
                  <a:pt x="272" y="73"/>
                  <a:pt x="272" y="73"/>
                  <a:pt x="272" y="73"/>
                </a:cubicBezTo>
                <a:cubicBezTo>
                  <a:pt x="272" y="55"/>
                  <a:pt x="272" y="55"/>
                  <a:pt x="272" y="55"/>
                </a:cubicBezTo>
                <a:cubicBezTo>
                  <a:pt x="272" y="55"/>
                  <a:pt x="272" y="54"/>
                  <a:pt x="272" y="54"/>
                </a:cubicBezTo>
                <a:cubicBezTo>
                  <a:pt x="272" y="54"/>
                  <a:pt x="272" y="54"/>
                  <a:pt x="272" y="54"/>
                </a:cubicBezTo>
                <a:cubicBezTo>
                  <a:pt x="272" y="54"/>
                  <a:pt x="272" y="53"/>
                  <a:pt x="272" y="53"/>
                </a:cubicBezTo>
                <a:cubicBezTo>
                  <a:pt x="272" y="53"/>
                  <a:pt x="272" y="53"/>
                  <a:pt x="272" y="53"/>
                </a:cubicBezTo>
                <a:cubicBezTo>
                  <a:pt x="272" y="53"/>
                  <a:pt x="271" y="52"/>
                  <a:pt x="271" y="52"/>
                </a:cubicBezTo>
                <a:cubicBezTo>
                  <a:pt x="271" y="52"/>
                  <a:pt x="271" y="52"/>
                  <a:pt x="271" y="52"/>
                </a:cubicBezTo>
                <a:cubicBezTo>
                  <a:pt x="271" y="52"/>
                  <a:pt x="271" y="52"/>
                  <a:pt x="271" y="51"/>
                </a:cubicBezTo>
                <a:cubicBezTo>
                  <a:pt x="271" y="51"/>
                  <a:pt x="271" y="51"/>
                  <a:pt x="271" y="51"/>
                </a:cubicBezTo>
                <a:cubicBezTo>
                  <a:pt x="271" y="51"/>
                  <a:pt x="271" y="51"/>
                  <a:pt x="271" y="51"/>
                </a:cubicBezTo>
                <a:cubicBezTo>
                  <a:pt x="271" y="51"/>
                  <a:pt x="271" y="50"/>
                  <a:pt x="271" y="50"/>
                </a:cubicBezTo>
                <a:cubicBezTo>
                  <a:pt x="271" y="50"/>
                  <a:pt x="271" y="50"/>
                  <a:pt x="271" y="50"/>
                </a:cubicBezTo>
                <a:cubicBezTo>
                  <a:pt x="271" y="50"/>
                  <a:pt x="271" y="50"/>
                  <a:pt x="271" y="50"/>
                </a:cubicBezTo>
                <a:cubicBezTo>
                  <a:pt x="270" y="49"/>
                  <a:pt x="270" y="49"/>
                  <a:pt x="270" y="49"/>
                </a:cubicBezTo>
                <a:cubicBezTo>
                  <a:pt x="270" y="49"/>
                  <a:pt x="270" y="49"/>
                  <a:pt x="270" y="49"/>
                </a:cubicBezTo>
                <a:cubicBezTo>
                  <a:pt x="270" y="49"/>
                  <a:pt x="270" y="49"/>
                  <a:pt x="270" y="48"/>
                </a:cubicBezTo>
                <a:cubicBezTo>
                  <a:pt x="270" y="48"/>
                  <a:pt x="270" y="48"/>
                  <a:pt x="270" y="48"/>
                </a:cubicBezTo>
                <a:cubicBezTo>
                  <a:pt x="270" y="48"/>
                  <a:pt x="270" y="48"/>
                  <a:pt x="270" y="48"/>
                </a:cubicBezTo>
                <a:cubicBezTo>
                  <a:pt x="269" y="48"/>
                  <a:pt x="269" y="48"/>
                  <a:pt x="269" y="47"/>
                </a:cubicBezTo>
                <a:cubicBezTo>
                  <a:pt x="269" y="47"/>
                  <a:pt x="269" y="47"/>
                  <a:pt x="269" y="47"/>
                </a:cubicBezTo>
                <a:cubicBezTo>
                  <a:pt x="269" y="47"/>
                  <a:pt x="269" y="47"/>
                  <a:pt x="269" y="47"/>
                </a:cubicBezTo>
                <a:cubicBezTo>
                  <a:pt x="269" y="47"/>
                  <a:pt x="269" y="47"/>
                  <a:pt x="269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5"/>
                  <a:pt x="267" y="45"/>
                  <a:pt x="267" y="45"/>
                </a:cubicBezTo>
                <a:cubicBezTo>
                  <a:pt x="267" y="45"/>
                  <a:pt x="267" y="45"/>
                  <a:pt x="267" y="45"/>
                </a:cubicBezTo>
                <a:cubicBezTo>
                  <a:pt x="267" y="45"/>
                  <a:pt x="267" y="45"/>
                  <a:pt x="267" y="45"/>
                </a:cubicBezTo>
                <a:cubicBezTo>
                  <a:pt x="267" y="45"/>
                  <a:pt x="266" y="45"/>
                  <a:pt x="266" y="44"/>
                </a:cubicBezTo>
                <a:cubicBezTo>
                  <a:pt x="266" y="44"/>
                  <a:pt x="266" y="44"/>
                  <a:pt x="266" y="44"/>
                </a:cubicBezTo>
                <a:cubicBezTo>
                  <a:pt x="266" y="44"/>
                  <a:pt x="266" y="44"/>
                  <a:pt x="266" y="44"/>
                </a:cubicBezTo>
                <a:cubicBezTo>
                  <a:pt x="266" y="44"/>
                  <a:pt x="265" y="44"/>
                  <a:pt x="265" y="44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192" y="2"/>
                  <a:pt x="192" y="2"/>
                  <a:pt x="192" y="2"/>
                </a:cubicBezTo>
                <a:cubicBezTo>
                  <a:pt x="188" y="0"/>
                  <a:pt x="184" y="0"/>
                  <a:pt x="180" y="2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44"/>
                  <a:pt x="106" y="44"/>
                  <a:pt x="106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44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4" y="45"/>
                  <a:pt x="104" y="45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04" y="46"/>
                  <a:pt x="104" y="46"/>
                  <a:pt x="103" y="46"/>
                </a:cubicBezTo>
                <a:cubicBezTo>
                  <a:pt x="103" y="46"/>
                  <a:pt x="103" y="47"/>
                  <a:pt x="103" y="47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3" y="47"/>
                  <a:pt x="103" y="48"/>
                  <a:pt x="102" y="48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2" y="49"/>
                  <a:pt x="102" y="49"/>
                  <a:pt x="101" y="50"/>
                </a:cubicBezTo>
                <a:cubicBezTo>
                  <a:pt x="101" y="50"/>
                  <a:pt x="101" y="50"/>
                  <a:pt x="101" y="50"/>
                </a:cubicBezTo>
                <a:cubicBezTo>
                  <a:pt x="101" y="50"/>
                  <a:pt x="101" y="50"/>
                  <a:pt x="101" y="50"/>
                </a:cubicBezTo>
                <a:cubicBezTo>
                  <a:pt x="101" y="50"/>
                  <a:pt x="101" y="51"/>
                  <a:pt x="101" y="51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1" y="52"/>
                  <a:pt x="101" y="53"/>
                  <a:pt x="100" y="53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0" y="53"/>
                  <a:pt x="100" y="53"/>
                  <a:pt x="100" y="54"/>
                </a:cubicBezTo>
                <a:cubicBezTo>
                  <a:pt x="100" y="54"/>
                  <a:pt x="100" y="54"/>
                  <a:pt x="100" y="54"/>
                </a:cubicBezTo>
                <a:cubicBezTo>
                  <a:pt x="100" y="54"/>
                  <a:pt x="100" y="54"/>
                  <a:pt x="100" y="55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27" y="115"/>
                  <a:pt x="27" y="115"/>
                  <a:pt x="27" y="115"/>
                </a:cubicBezTo>
                <a:cubicBezTo>
                  <a:pt x="27" y="115"/>
                  <a:pt x="27" y="115"/>
                  <a:pt x="27" y="115"/>
                </a:cubicBezTo>
                <a:cubicBezTo>
                  <a:pt x="27" y="115"/>
                  <a:pt x="26" y="115"/>
                  <a:pt x="26" y="115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26" y="116"/>
                  <a:pt x="25" y="116"/>
                  <a:pt x="25" y="116"/>
                </a:cubicBezTo>
                <a:cubicBezTo>
                  <a:pt x="25" y="116"/>
                  <a:pt x="25" y="117"/>
                  <a:pt x="25" y="117"/>
                </a:cubicBezTo>
                <a:cubicBezTo>
                  <a:pt x="25" y="117"/>
                  <a:pt x="24" y="117"/>
                  <a:pt x="24" y="117"/>
                </a:cubicBezTo>
                <a:cubicBezTo>
                  <a:pt x="24" y="117"/>
                  <a:pt x="24" y="117"/>
                  <a:pt x="24" y="118"/>
                </a:cubicBezTo>
                <a:cubicBezTo>
                  <a:pt x="24" y="118"/>
                  <a:pt x="24" y="118"/>
                  <a:pt x="23" y="118"/>
                </a:cubicBezTo>
                <a:cubicBezTo>
                  <a:pt x="23" y="118"/>
                  <a:pt x="23" y="118"/>
                  <a:pt x="23" y="119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3" y="119"/>
                  <a:pt x="23" y="119"/>
                  <a:pt x="22" y="120"/>
                </a:cubicBezTo>
                <a:cubicBezTo>
                  <a:pt x="22" y="120"/>
                  <a:pt x="22" y="120"/>
                  <a:pt x="22" y="120"/>
                </a:cubicBezTo>
                <a:cubicBezTo>
                  <a:pt x="22" y="120"/>
                  <a:pt x="22" y="120"/>
                  <a:pt x="22" y="121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2" y="121"/>
                  <a:pt x="21" y="122"/>
                  <a:pt x="21" y="122"/>
                </a:cubicBezTo>
                <a:cubicBezTo>
                  <a:pt x="21" y="122"/>
                  <a:pt x="21" y="122"/>
                  <a:pt x="21" y="122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1" y="123"/>
                  <a:pt x="21" y="123"/>
                  <a:pt x="21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1" y="124"/>
                  <a:pt x="21" y="125"/>
                  <a:pt x="21" y="125"/>
                </a:cubicBezTo>
                <a:cubicBezTo>
                  <a:pt x="21" y="125"/>
                  <a:pt x="21" y="125"/>
                  <a:pt x="21" y="126"/>
                </a:cubicBezTo>
                <a:cubicBezTo>
                  <a:pt x="21" y="126"/>
                  <a:pt x="21" y="126"/>
                  <a:pt x="21" y="126"/>
                </a:cubicBezTo>
                <a:cubicBezTo>
                  <a:pt x="21" y="211"/>
                  <a:pt x="21" y="211"/>
                  <a:pt x="21" y="211"/>
                </a:cubicBezTo>
                <a:cubicBezTo>
                  <a:pt x="7" y="219"/>
                  <a:pt x="7" y="219"/>
                  <a:pt x="7" y="219"/>
                </a:cubicBezTo>
                <a:cubicBezTo>
                  <a:pt x="7" y="219"/>
                  <a:pt x="7" y="219"/>
                  <a:pt x="7" y="219"/>
                </a:cubicBezTo>
                <a:cubicBezTo>
                  <a:pt x="7" y="219"/>
                  <a:pt x="7" y="219"/>
                  <a:pt x="7" y="219"/>
                </a:cubicBezTo>
                <a:cubicBezTo>
                  <a:pt x="6" y="219"/>
                  <a:pt x="6" y="220"/>
                  <a:pt x="6" y="220"/>
                </a:cubicBezTo>
                <a:cubicBezTo>
                  <a:pt x="6" y="220"/>
                  <a:pt x="6" y="220"/>
                  <a:pt x="6" y="220"/>
                </a:cubicBezTo>
                <a:cubicBezTo>
                  <a:pt x="6" y="220"/>
                  <a:pt x="6" y="220"/>
                  <a:pt x="5" y="220"/>
                </a:cubicBezTo>
                <a:cubicBezTo>
                  <a:pt x="5" y="220"/>
                  <a:pt x="5" y="220"/>
                  <a:pt x="5" y="220"/>
                </a:cubicBezTo>
                <a:cubicBezTo>
                  <a:pt x="5" y="220"/>
                  <a:pt x="5" y="221"/>
                  <a:pt x="5" y="221"/>
                </a:cubicBezTo>
                <a:cubicBezTo>
                  <a:pt x="5" y="221"/>
                  <a:pt x="5" y="221"/>
                  <a:pt x="5" y="221"/>
                </a:cubicBezTo>
                <a:cubicBezTo>
                  <a:pt x="4" y="221"/>
                  <a:pt x="4" y="221"/>
                  <a:pt x="4" y="221"/>
                </a:cubicBezTo>
                <a:cubicBezTo>
                  <a:pt x="4" y="221"/>
                  <a:pt x="4" y="221"/>
                  <a:pt x="4" y="221"/>
                </a:cubicBezTo>
                <a:cubicBezTo>
                  <a:pt x="4" y="222"/>
                  <a:pt x="4" y="222"/>
                  <a:pt x="4" y="222"/>
                </a:cubicBezTo>
                <a:cubicBezTo>
                  <a:pt x="3" y="222"/>
                  <a:pt x="3" y="222"/>
                  <a:pt x="3" y="222"/>
                </a:cubicBezTo>
                <a:cubicBezTo>
                  <a:pt x="3" y="222"/>
                  <a:pt x="3" y="222"/>
                  <a:pt x="3" y="222"/>
                </a:cubicBezTo>
                <a:cubicBezTo>
                  <a:pt x="3" y="223"/>
                  <a:pt x="3" y="223"/>
                  <a:pt x="3" y="223"/>
                </a:cubicBezTo>
                <a:cubicBezTo>
                  <a:pt x="3" y="223"/>
                  <a:pt x="3" y="223"/>
                  <a:pt x="3" y="223"/>
                </a:cubicBezTo>
                <a:cubicBezTo>
                  <a:pt x="2" y="223"/>
                  <a:pt x="2" y="223"/>
                  <a:pt x="2" y="223"/>
                </a:cubicBezTo>
                <a:cubicBezTo>
                  <a:pt x="2" y="224"/>
                  <a:pt x="2" y="224"/>
                  <a:pt x="2" y="224"/>
                </a:cubicBezTo>
                <a:cubicBezTo>
                  <a:pt x="2" y="224"/>
                  <a:pt x="2" y="224"/>
                  <a:pt x="2" y="224"/>
                </a:cubicBezTo>
                <a:cubicBezTo>
                  <a:pt x="2" y="224"/>
                  <a:pt x="2" y="224"/>
                  <a:pt x="2" y="225"/>
                </a:cubicBezTo>
                <a:cubicBezTo>
                  <a:pt x="2" y="225"/>
                  <a:pt x="2" y="225"/>
                  <a:pt x="2" y="225"/>
                </a:cubicBezTo>
                <a:cubicBezTo>
                  <a:pt x="1" y="225"/>
                  <a:pt x="1" y="225"/>
                  <a:pt x="1" y="225"/>
                </a:cubicBezTo>
                <a:cubicBezTo>
                  <a:pt x="1" y="225"/>
                  <a:pt x="1" y="225"/>
                  <a:pt x="1" y="226"/>
                </a:cubicBezTo>
                <a:cubicBezTo>
                  <a:pt x="1" y="226"/>
                  <a:pt x="1" y="226"/>
                  <a:pt x="1" y="226"/>
                </a:cubicBezTo>
                <a:cubicBezTo>
                  <a:pt x="1" y="226"/>
                  <a:pt x="1" y="226"/>
                  <a:pt x="1" y="226"/>
                </a:cubicBezTo>
                <a:cubicBezTo>
                  <a:pt x="1" y="227"/>
                  <a:pt x="1" y="227"/>
                  <a:pt x="1" y="227"/>
                </a:cubicBezTo>
                <a:cubicBezTo>
                  <a:pt x="1" y="227"/>
                  <a:pt x="1" y="227"/>
                  <a:pt x="1" y="227"/>
                </a:cubicBezTo>
                <a:cubicBezTo>
                  <a:pt x="1" y="227"/>
                  <a:pt x="1" y="228"/>
                  <a:pt x="1" y="228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228"/>
                  <a:pt x="0" y="228"/>
                  <a:pt x="0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314"/>
                  <a:pt x="0" y="314"/>
                  <a:pt x="0" y="314"/>
                </a:cubicBezTo>
                <a:cubicBezTo>
                  <a:pt x="0" y="319"/>
                  <a:pt x="3" y="323"/>
                  <a:pt x="7" y="325"/>
                </a:cubicBezTo>
                <a:cubicBezTo>
                  <a:pt x="80" y="367"/>
                  <a:pt x="80" y="367"/>
                  <a:pt x="80" y="367"/>
                </a:cubicBezTo>
                <a:cubicBezTo>
                  <a:pt x="81" y="368"/>
                  <a:pt x="84" y="369"/>
                  <a:pt x="86" y="369"/>
                </a:cubicBezTo>
                <a:cubicBezTo>
                  <a:pt x="88" y="369"/>
                  <a:pt x="90" y="368"/>
                  <a:pt x="92" y="367"/>
                </a:cubicBezTo>
                <a:cubicBezTo>
                  <a:pt x="92" y="367"/>
                  <a:pt x="93" y="367"/>
                  <a:pt x="93" y="367"/>
                </a:cubicBezTo>
                <a:cubicBezTo>
                  <a:pt x="107" y="358"/>
                  <a:pt x="107" y="358"/>
                  <a:pt x="107" y="358"/>
                </a:cubicBezTo>
                <a:cubicBezTo>
                  <a:pt x="180" y="400"/>
                  <a:pt x="180" y="400"/>
                  <a:pt x="180" y="400"/>
                </a:cubicBezTo>
                <a:cubicBezTo>
                  <a:pt x="182" y="401"/>
                  <a:pt x="184" y="401"/>
                  <a:pt x="186" y="401"/>
                </a:cubicBezTo>
                <a:cubicBezTo>
                  <a:pt x="189" y="401"/>
                  <a:pt x="191" y="401"/>
                  <a:pt x="193" y="399"/>
                </a:cubicBezTo>
                <a:cubicBezTo>
                  <a:pt x="264" y="358"/>
                  <a:pt x="264" y="358"/>
                  <a:pt x="264" y="358"/>
                </a:cubicBezTo>
                <a:cubicBezTo>
                  <a:pt x="280" y="367"/>
                  <a:pt x="280" y="367"/>
                  <a:pt x="280" y="367"/>
                </a:cubicBezTo>
                <a:cubicBezTo>
                  <a:pt x="282" y="368"/>
                  <a:pt x="284" y="369"/>
                  <a:pt x="286" y="369"/>
                </a:cubicBezTo>
                <a:cubicBezTo>
                  <a:pt x="288" y="369"/>
                  <a:pt x="291" y="368"/>
                  <a:pt x="293" y="367"/>
                </a:cubicBezTo>
                <a:cubicBezTo>
                  <a:pt x="293" y="367"/>
                  <a:pt x="293" y="367"/>
                  <a:pt x="293" y="367"/>
                </a:cubicBezTo>
                <a:cubicBezTo>
                  <a:pt x="365" y="325"/>
                  <a:pt x="365" y="325"/>
                  <a:pt x="365" y="325"/>
                </a:cubicBezTo>
                <a:cubicBezTo>
                  <a:pt x="369" y="323"/>
                  <a:pt x="372" y="319"/>
                  <a:pt x="372" y="314"/>
                </a:cubicBezTo>
                <a:cubicBezTo>
                  <a:pt x="372" y="231"/>
                  <a:pt x="372" y="231"/>
                  <a:pt x="372" y="231"/>
                </a:cubicBezTo>
                <a:cubicBezTo>
                  <a:pt x="372" y="230"/>
                  <a:pt x="372" y="230"/>
                  <a:pt x="372" y="230"/>
                </a:cubicBezTo>
                <a:close/>
                <a:moveTo>
                  <a:pt x="333" y="231"/>
                </a:moveTo>
                <a:cubicBezTo>
                  <a:pt x="286" y="257"/>
                  <a:pt x="286" y="257"/>
                  <a:pt x="286" y="257"/>
                </a:cubicBezTo>
                <a:cubicBezTo>
                  <a:pt x="239" y="230"/>
                  <a:pt x="239" y="230"/>
                  <a:pt x="239" y="230"/>
                </a:cubicBezTo>
                <a:cubicBezTo>
                  <a:pt x="286" y="204"/>
                  <a:pt x="286" y="204"/>
                  <a:pt x="286" y="204"/>
                </a:cubicBezTo>
                <a:lnTo>
                  <a:pt x="333" y="231"/>
                </a:lnTo>
                <a:close/>
                <a:moveTo>
                  <a:pt x="226" y="253"/>
                </a:move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26" y="307"/>
                  <a:pt x="226" y="307"/>
                  <a:pt x="226" y="307"/>
                </a:cubicBezTo>
                <a:lnTo>
                  <a:pt x="226" y="253"/>
                </a:lnTo>
                <a:close/>
                <a:moveTo>
                  <a:pt x="126" y="77"/>
                </a:moveTo>
                <a:cubicBezTo>
                  <a:pt x="173" y="104"/>
                  <a:pt x="173" y="104"/>
                  <a:pt x="173" y="104"/>
                </a:cubicBezTo>
                <a:cubicBezTo>
                  <a:pt x="173" y="158"/>
                  <a:pt x="173" y="158"/>
                  <a:pt x="173" y="158"/>
                </a:cubicBezTo>
                <a:cubicBezTo>
                  <a:pt x="126" y="131"/>
                  <a:pt x="126" y="131"/>
                  <a:pt x="126" y="131"/>
                </a:cubicBezTo>
                <a:lnTo>
                  <a:pt x="126" y="77"/>
                </a:lnTo>
                <a:close/>
                <a:moveTo>
                  <a:pt x="199" y="104"/>
                </a:moveTo>
                <a:cubicBezTo>
                  <a:pt x="246" y="77"/>
                  <a:pt x="246" y="77"/>
                  <a:pt x="246" y="77"/>
                </a:cubicBezTo>
                <a:cubicBezTo>
                  <a:pt x="246" y="131"/>
                  <a:pt x="246" y="131"/>
                  <a:pt x="246" y="131"/>
                </a:cubicBezTo>
                <a:cubicBezTo>
                  <a:pt x="199" y="158"/>
                  <a:pt x="199" y="158"/>
                  <a:pt x="199" y="158"/>
                </a:cubicBezTo>
                <a:lnTo>
                  <a:pt x="199" y="104"/>
                </a:lnTo>
                <a:close/>
                <a:moveTo>
                  <a:pt x="186" y="28"/>
                </a:moveTo>
                <a:cubicBezTo>
                  <a:pt x="233" y="55"/>
                  <a:pt x="233" y="55"/>
                  <a:pt x="233" y="55"/>
                </a:cubicBezTo>
                <a:cubicBezTo>
                  <a:pt x="186" y="82"/>
                  <a:pt x="186" y="82"/>
                  <a:pt x="186" y="82"/>
                </a:cubicBezTo>
                <a:cubicBezTo>
                  <a:pt x="139" y="55"/>
                  <a:pt x="139" y="55"/>
                  <a:pt x="139" y="55"/>
                </a:cubicBezTo>
                <a:lnTo>
                  <a:pt x="186" y="28"/>
                </a:lnTo>
                <a:close/>
                <a:moveTo>
                  <a:pt x="99" y="334"/>
                </a:moveTo>
                <a:cubicBezTo>
                  <a:pt x="99" y="280"/>
                  <a:pt x="99" y="280"/>
                  <a:pt x="99" y="280"/>
                </a:cubicBezTo>
                <a:cubicBezTo>
                  <a:pt x="146" y="253"/>
                  <a:pt x="146" y="253"/>
                  <a:pt x="146" y="253"/>
                </a:cubicBezTo>
                <a:cubicBezTo>
                  <a:pt x="146" y="307"/>
                  <a:pt x="146" y="307"/>
                  <a:pt x="146" y="307"/>
                </a:cubicBezTo>
                <a:lnTo>
                  <a:pt x="99" y="334"/>
                </a:lnTo>
                <a:close/>
                <a:moveTo>
                  <a:pt x="86" y="257"/>
                </a:moveTo>
                <a:cubicBezTo>
                  <a:pt x="39" y="230"/>
                  <a:pt x="39" y="230"/>
                  <a:pt x="39" y="230"/>
                </a:cubicBezTo>
                <a:cubicBezTo>
                  <a:pt x="86" y="204"/>
                  <a:pt x="86" y="204"/>
                  <a:pt x="86" y="204"/>
                </a:cubicBezTo>
                <a:cubicBezTo>
                  <a:pt x="133" y="230"/>
                  <a:pt x="133" y="230"/>
                  <a:pt x="133" y="230"/>
                </a:cubicBezTo>
                <a:lnTo>
                  <a:pt x="86" y="257"/>
                </a:lnTo>
                <a:close/>
                <a:moveTo>
                  <a:pt x="26" y="253"/>
                </a:moveTo>
                <a:cubicBezTo>
                  <a:pt x="73" y="280"/>
                  <a:pt x="73" y="280"/>
                  <a:pt x="73" y="280"/>
                </a:cubicBezTo>
                <a:cubicBezTo>
                  <a:pt x="73" y="334"/>
                  <a:pt x="73" y="334"/>
                  <a:pt x="73" y="334"/>
                </a:cubicBezTo>
                <a:cubicBezTo>
                  <a:pt x="26" y="307"/>
                  <a:pt x="26" y="307"/>
                  <a:pt x="26" y="307"/>
                </a:cubicBezTo>
                <a:lnTo>
                  <a:pt x="26" y="253"/>
                </a:lnTo>
                <a:close/>
                <a:moveTo>
                  <a:pt x="186" y="374"/>
                </a:moveTo>
                <a:cubicBezTo>
                  <a:pt x="133" y="344"/>
                  <a:pt x="133" y="344"/>
                  <a:pt x="133" y="344"/>
                </a:cubicBezTo>
                <a:cubicBezTo>
                  <a:pt x="165" y="325"/>
                  <a:pt x="165" y="325"/>
                  <a:pt x="165" y="325"/>
                </a:cubicBezTo>
                <a:cubicBezTo>
                  <a:pt x="169" y="323"/>
                  <a:pt x="172" y="319"/>
                  <a:pt x="172" y="314"/>
                </a:cubicBezTo>
                <a:cubicBezTo>
                  <a:pt x="172" y="231"/>
                  <a:pt x="172" y="231"/>
                  <a:pt x="172" y="231"/>
                </a:cubicBezTo>
                <a:cubicBezTo>
                  <a:pt x="172" y="230"/>
                  <a:pt x="172" y="230"/>
                  <a:pt x="172" y="230"/>
                </a:cubicBezTo>
                <a:cubicBezTo>
                  <a:pt x="172" y="230"/>
                  <a:pt x="172" y="229"/>
                  <a:pt x="172" y="229"/>
                </a:cubicBezTo>
                <a:cubicBezTo>
                  <a:pt x="172" y="229"/>
                  <a:pt x="171" y="229"/>
                  <a:pt x="171" y="229"/>
                </a:cubicBezTo>
                <a:cubicBezTo>
                  <a:pt x="171" y="229"/>
                  <a:pt x="171" y="229"/>
                  <a:pt x="171" y="228"/>
                </a:cubicBezTo>
                <a:cubicBezTo>
                  <a:pt x="171" y="228"/>
                  <a:pt x="171" y="228"/>
                  <a:pt x="171" y="228"/>
                </a:cubicBezTo>
                <a:cubicBezTo>
                  <a:pt x="171" y="228"/>
                  <a:pt x="171" y="228"/>
                  <a:pt x="171" y="228"/>
                </a:cubicBezTo>
                <a:cubicBezTo>
                  <a:pt x="171" y="227"/>
                  <a:pt x="171" y="227"/>
                  <a:pt x="171" y="227"/>
                </a:cubicBezTo>
                <a:cubicBezTo>
                  <a:pt x="171" y="227"/>
                  <a:pt x="171" y="227"/>
                  <a:pt x="171" y="227"/>
                </a:cubicBezTo>
                <a:cubicBezTo>
                  <a:pt x="171" y="227"/>
                  <a:pt x="171" y="227"/>
                  <a:pt x="171" y="226"/>
                </a:cubicBezTo>
                <a:cubicBezTo>
                  <a:pt x="171" y="226"/>
                  <a:pt x="171" y="226"/>
                  <a:pt x="171" y="226"/>
                </a:cubicBezTo>
                <a:cubicBezTo>
                  <a:pt x="171" y="226"/>
                  <a:pt x="171" y="226"/>
                  <a:pt x="171" y="226"/>
                </a:cubicBezTo>
                <a:cubicBezTo>
                  <a:pt x="171" y="225"/>
                  <a:pt x="171" y="225"/>
                  <a:pt x="170" y="225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0" y="224"/>
                  <a:pt x="170" y="224"/>
                  <a:pt x="170" y="224"/>
                </a:cubicBezTo>
                <a:cubicBezTo>
                  <a:pt x="170" y="224"/>
                  <a:pt x="170" y="224"/>
                  <a:pt x="170" y="224"/>
                </a:cubicBezTo>
                <a:cubicBezTo>
                  <a:pt x="170" y="224"/>
                  <a:pt x="170" y="224"/>
                  <a:pt x="169" y="223"/>
                </a:cubicBezTo>
                <a:cubicBezTo>
                  <a:pt x="169" y="223"/>
                  <a:pt x="169" y="223"/>
                  <a:pt x="169" y="223"/>
                </a:cubicBezTo>
                <a:cubicBezTo>
                  <a:pt x="169" y="223"/>
                  <a:pt x="169" y="223"/>
                  <a:pt x="169" y="223"/>
                </a:cubicBezTo>
                <a:cubicBezTo>
                  <a:pt x="169" y="223"/>
                  <a:pt x="169" y="223"/>
                  <a:pt x="169" y="222"/>
                </a:cubicBezTo>
                <a:cubicBezTo>
                  <a:pt x="169" y="222"/>
                  <a:pt x="169" y="222"/>
                  <a:pt x="168" y="222"/>
                </a:cubicBezTo>
                <a:cubicBezTo>
                  <a:pt x="168" y="222"/>
                  <a:pt x="168" y="222"/>
                  <a:pt x="168" y="222"/>
                </a:cubicBezTo>
                <a:cubicBezTo>
                  <a:pt x="168" y="222"/>
                  <a:pt x="168" y="222"/>
                  <a:pt x="168" y="221"/>
                </a:cubicBezTo>
                <a:cubicBezTo>
                  <a:pt x="168" y="221"/>
                  <a:pt x="168" y="221"/>
                  <a:pt x="168" y="221"/>
                </a:cubicBezTo>
                <a:cubicBezTo>
                  <a:pt x="167" y="221"/>
                  <a:pt x="167" y="221"/>
                  <a:pt x="167" y="221"/>
                </a:cubicBezTo>
                <a:cubicBezTo>
                  <a:pt x="167" y="221"/>
                  <a:pt x="167" y="221"/>
                  <a:pt x="167" y="221"/>
                </a:cubicBezTo>
                <a:cubicBezTo>
                  <a:pt x="167" y="221"/>
                  <a:pt x="167" y="220"/>
                  <a:pt x="167" y="220"/>
                </a:cubicBezTo>
                <a:cubicBezTo>
                  <a:pt x="167" y="220"/>
                  <a:pt x="166" y="220"/>
                  <a:pt x="166" y="220"/>
                </a:cubicBezTo>
                <a:cubicBezTo>
                  <a:pt x="166" y="220"/>
                  <a:pt x="166" y="220"/>
                  <a:pt x="166" y="220"/>
                </a:cubicBezTo>
                <a:cubicBezTo>
                  <a:pt x="166" y="220"/>
                  <a:pt x="166" y="220"/>
                  <a:pt x="166" y="220"/>
                </a:cubicBezTo>
                <a:cubicBezTo>
                  <a:pt x="165" y="220"/>
                  <a:pt x="165" y="220"/>
                  <a:pt x="165" y="219"/>
                </a:cubicBezTo>
                <a:cubicBezTo>
                  <a:pt x="165" y="219"/>
                  <a:pt x="165" y="219"/>
                  <a:pt x="165" y="219"/>
                </a:cubicBezTo>
                <a:cubicBezTo>
                  <a:pt x="165" y="219"/>
                  <a:pt x="165" y="219"/>
                  <a:pt x="165" y="219"/>
                </a:cubicBezTo>
                <a:cubicBezTo>
                  <a:pt x="92" y="178"/>
                  <a:pt x="92" y="178"/>
                  <a:pt x="92" y="178"/>
                </a:cubicBezTo>
                <a:cubicBezTo>
                  <a:pt x="88" y="175"/>
                  <a:pt x="83" y="175"/>
                  <a:pt x="80" y="178"/>
                </a:cubicBezTo>
                <a:cubicBezTo>
                  <a:pt x="46" y="197"/>
                  <a:pt x="46" y="197"/>
                  <a:pt x="46" y="197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100" y="139"/>
                  <a:pt x="100" y="139"/>
                  <a:pt x="100" y="139"/>
                </a:cubicBezTo>
                <a:cubicBezTo>
                  <a:pt x="100" y="143"/>
                  <a:pt x="103" y="147"/>
                  <a:pt x="107" y="150"/>
                </a:cubicBezTo>
                <a:cubicBezTo>
                  <a:pt x="180" y="191"/>
                  <a:pt x="180" y="191"/>
                  <a:pt x="180" y="191"/>
                </a:cubicBezTo>
                <a:cubicBezTo>
                  <a:pt x="182" y="193"/>
                  <a:pt x="184" y="193"/>
                  <a:pt x="186" y="193"/>
                </a:cubicBezTo>
                <a:cubicBezTo>
                  <a:pt x="188" y="193"/>
                  <a:pt x="190" y="192"/>
                  <a:pt x="192" y="191"/>
                </a:cubicBezTo>
                <a:cubicBezTo>
                  <a:pt x="193" y="191"/>
                  <a:pt x="193" y="191"/>
                  <a:pt x="193" y="191"/>
                </a:cubicBezTo>
                <a:cubicBezTo>
                  <a:pt x="265" y="150"/>
                  <a:pt x="265" y="150"/>
                  <a:pt x="265" y="150"/>
                </a:cubicBezTo>
                <a:cubicBezTo>
                  <a:pt x="269" y="147"/>
                  <a:pt x="272" y="143"/>
                  <a:pt x="272" y="139"/>
                </a:cubicBezTo>
                <a:cubicBezTo>
                  <a:pt x="272" y="103"/>
                  <a:pt x="272" y="103"/>
                  <a:pt x="272" y="103"/>
                </a:cubicBezTo>
                <a:cubicBezTo>
                  <a:pt x="326" y="133"/>
                  <a:pt x="326" y="133"/>
                  <a:pt x="326" y="133"/>
                </a:cubicBezTo>
                <a:cubicBezTo>
                  <a:pt x="326" y="197"/>
                  <a:pt x="326" y="197"/>
                  <a:pt x="326" y="197"/>
                </a:cubicBezTo>
                <a:cubicBezTo>
                  <a:pt x="292" y="178"/>
                  <a:pt x="292" y="178"/>
                  <a:pt x="292" y="178"/>
                </a:cubicBezTo>
                <a:cubicBezTo>
                  <a:pt x="289" y="175"/>
                  <a:pt x="284" y="175"/>
                  <a:pt x="280" y="178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7" y="219"/>
                  <a:pt x="207" y="220"/>
                  <a:pt x="207" y="220"/>
                </a:cubicBezTo>
                <a:cubicBezTo>
                  <a:pt x="206" y="220"/>
                  <a:pt x="206" y="220"/>
                  <a:pt x="206" y="220"/>
                </a:cubicBezTo>
                <a:cubicBezTo>
                  <a:pt x="206" y="220"/>
                  <a:pt x="206" y="220"/>
                  <a:pt x="206" y="220"/>
                </a:cubicBezTo>
                <a:cubicBezTo>
                  <a:pt x="206" y="220"/>
                  <a:pt x="206" y="220"/>
                  <a:pt x="205" y="220"/>
                </a:cubicBezTo>
                <a:cubicBezTo>
                  <a:pt x="205" y="220"/>
                  <a:pt x="205" y="221"/>
                  <a:pt x="205" y="221"/>
                </a:cubicBezTo>
                <a:cubicBezTo>
                  <a:pt x="205" y="221"/>
                  <a:pt x="205" y="221"/>
                  <a:pt x="205" y="221"/>
                </a:cubicBezTo>
                <a:cubicBezTo>
                  <a:pt x="205" y="221"/>
                  <a:pt x="205" y="221"/>
                  <a:pt x="204" y="221"/>
                </a:cubicBezTo>
                <a:cubicBezTo>
                  <a:pt x="204" y="221"/>
                  <a:pt x="204" y="221"/>
                  <a:pt x="204" y="221"/>
                </a:cubicBezTo>
                <a:cubicBezTo>
                  <a:pt x="204" y="222"/>
                  <a:pt x="204" y="222"/>
                  <a:pt x="204" y="222"/>
                </a:cubicBezTo>
                <a:cubicBezTo>
                  <a:pt x="204" y="222"/>
                  <a:pt x="204" y="222"/>
                  <a:pt x="204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203" y="222"/>
                  <a:pt x="203" y="223"/>
                  <a:pt x="203" y="223"/>
                </a:cubicBezTo>
                <a:cubicBezTo>
                  <a:pt x="203" y="223"/>
                  <a:pt x="203" y="223"/>
                  <a:pt x="203" y="223"/>
                </a:cubicBezTo>
                <a:cubicBezTo>
                  <a:pt x="203" y="223"/>
                  <a:pt x="203" y="223"/>
                  <a:pt x="203" y="223"/>
                </a:cubicBezTo>
                <a:cubicBezTo>
                  <a:pt x="202" y="223"/>
                  <a:pt x="202" y="224"/>
                  <a:pt x="202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202" y="225"/>
                  <a:pt x="202" y="225"/>
                  <a:pt x="202" y="225"/>
                </a:cubicBezTo>
                <a:cubicBezTo>
                  <a:pt x="202" y="225"/>
                  <a:pt x="202" y="225"/>
                  <a:pt x="202" y="225"/>
                </a:cubicBezTo>
                <a:cubicBezTo>
                  <a:pt x="202" y="225"/>
                  <a:pt x="201" y="225"/>
                  <a:pt x="201" y="226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1" y="226"/>
                  <a:pt x="201" y="227"/>
                  <a:pt x="201" y="227"/>
                </a:cubicBezTo>
                <a:cubicBezTo>
                  <a:pt x="201" y="227"/>
                  <a:pt x="201" y="227"/>
                  <a:pt x="201" y="227"/>
                </a:cubicBezTo>
                <a:cubicBezTo>
                  <a:pt x="201" y="227"/>
                  <a:pt x="201" y="227"/>
                  <a:pt x="201" y="228"/>
                </a:cubicBezTo>
                <a:cubicBezTo>
                  <a:pt x="201" y="228"/>
                  <a:pt x="201" y="228"/>
                  <a:pt x="201" y="228"/>
                </a:cubicBezTo>
                <a:cubicBezTo>
                  <a:pt x="201" y="228"/>
                  <a:pt x="201" y="228"/>
                  <a:pt x="201" y="228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1" y="229"/>
                  <a:pt x="201" y="229"/>
                  <a:pt x="200" y="229"/>
                </a:cubicBezTo>
                <a:cubicBezTo>
                  <a:pt x="200" y="229"/>
                  <a:pt x="200" y="230"/>
                  <a:pt x="200" y="230"/>
                </a:cubicBezTo>
                <a:cubicBezTo>
                  <a:pt x="200" y="230"/>
                  <a:pt x="200" y="230"/>
                  <a:pt x="200" y="230"/>
                </a:cubicBezTo>
                <a:cubicBezTo>
                  <a:pt x="200" y="230"/>
                  <a:pt x="200" y="230"/>
                  <a:pt x="200" y="230"/>
                </a:cubicBezTo>
                <a:cubicBezTo>
                  <a:pt x="200" y="230"/>
                  <a:pt x="200" y="230"/>
                  <a:pt x="200" y="230"/>
                </a:cubicBezTo>
                <a:cubicBezTo>
                  <a:pt x="200" y="230"/>
                  <a:pt x="200" y="230"/>
                  <a:pt x="200" y="230"/>
                </a:cubicBezTo>
                <a:cubicBezTo>
                  <a:pt x="200" y="314"/>
                  <a:pt x="200" y="314"/>
                  <a:pt x="200" y="314"/>
                </a:cubicBezTo>
                <a:cubicBezTo>
                  <a:pt x="200" y="319"/>
                  <a:pt x="203" y="323"/>
                  <a:pt x="207" y="325"/>
                </a:cubicBezTo>
                <a:cubicBezTo>
                  <a:pt x="239" y="344"/>
                  <a:pt x="239" y="344"/>
                  <a:pt x="239" y="344"/>
                </a:cubicBezTo>
                <a:lnTo>
                  <a:pt x="186" y="374"/>
                </a:lnTo>
                <a:close/>
                <a:moveTo>
                  <a:pt x="299" y="334"/>
                </a:moveTo>
                <a:cubicBezTo>
                  <a:pt x="299" y="280"/>
                  <a:pt x="299" y="280"/>
                  <a:pt x="299" y="280"/>
                </a:cubicBezTo>
                <a:cubicBezTo>
                  <a:pt x="346" y="253"/>
                  <a:pt x="346" y="253"/>
                  <a:pt x="346" y="253"/>
                </a:cubicBezTo>
                <a:cubicBezTo>
                  <a:pt x="346" y="307"/>
                  <a:pt x="346" y="307"/>
                  <a:pt x="346" y="307"/>
                </a:cubicBezTo>
                <a:lnTo>
                  <a:pt x="299" y="3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solidFill>
                <a:srgbClr val="000000"/>
              </a:solidFill>
            </a:endParaRPr>
          </a:p>
        </p:txBody>
      </p:sp>
      <p:grpSp>
        <p:nvGrpSpPr>
          <p:cNvPr id="25" name="Group 35"/>
          <p:cNvGrpSpPr>
            <a:grpSpLocks noChangeAspect="1"/>
          </p:cNvGrpSpPr>
          <p:nvPr/>
        </p:nvGrpSpPr>
        <p:grpSpPr bwMode="auto">
          <a:xfrm>
            <a:off x="7375121" y="1084190"/>
            <a:ext cx="522318" cy="553554"/>
            <a:chOff x="1353" y="2052"/>
            <a:chExt cx="1739" cy="1843"/>
          </a:xfrm>
          <a:solidFill>
            <a:schemeClr val="bg1"/>
          </a:solidFill>
        </p:grpSpPr>
        <p:sp>
          <p:nvSpPr>
            <p:cNvPr id="26" name="Freeform 36"/>
            <p:cNvSpPr>
              <a:spLocks/>
            </p:cNvSpPr>
            <p:nvPr/>
          </p:nvSpPr>
          <p:spPr bwMode="auto">
            <a:xfrm>
              <a:off x="1353" y="3715"/>
              <a:ext cx="494" cy="180"/>
            </a:xfrm>
            <a:custGeom>
              <a:avLst/>
              <a:gdLst>
                <a:gd name="T0" fmla="*/ 209 w 209"/>
                <a:gd name="T1" fmla="*/ 76 h 76"/>
                <a:gd name="T2" fmla="*/ 209 w 209"/>
                <a:gd name="T3" fmla="*/ 30 h 76"/>
                <a:gd name="T4" fmla="*/ 189 w 209"/>
                <a:gd name="T5" fmla="*/ 11 h 76"/>
                <a:gd name="T6" fmla="*/ 103 w 209"/>
                <a:gd name="T7" fmla="*/ 0 h 76"/>
                <a:gd name="T8" fmla="*/ 21 w 209"/>
                <a:gd name="T9" fmla="*/ 11 h 76"/>
                <a:gd name="T10" fmla="*/ 0 w 209"/>
                <a:gd name="T11" fmla="*/ 30 h 76"/>
                <a:gd name="T12" fmla="*/ 0 w 209"/>
                <a:gd name="T13" fmla="*/ 76 h 76"/>
                <a:gd name="T14" fmla="*/ 209 w 209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76">
                  <a:moveTo>
                    <a:pt x="209" y="76"/>
                  </a:moveTo>
                  <a:cubicBezTo>
                    <a:pt x="209" y="30"/>
                    <a:pt x="209" y="30"/>
                    <a:pt x="209" y="30"/>
                  </a:cubicBezTo>
                  <a:cubicBezTo>
                    <a:pt x="209" y="20"/>
                    <a:pt x="200" y="11"/>
                    <a:pt x="189" y="1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0" y="11"/>
                    <a:pt x="0" y="20"/>
                    <a:pt x="0" y="30"/>
                  </a:cubicBezTo>
                  <a:cubicBezTo>
                    <a:pt x="0" y="76"/>
                    <a:pt x="0" y="76"/>
                    <a:pt x="0" y="76"/>
                  </a:cubicBezTo>
                  <a:lnTo>
                    <a:pt x="20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1438" y="3321"/>
              <a:ext cx="322" cy="418"/>
            </a:xfrm>
            <a:custGeom>
              <a:avLst/>
              <a:gdLst>
                <a:gd name="T0" fmla="*/ 128 w 136"/>
                <a:gd name="T1" fmla="*/ 68 h 177"/>
                <a:gd name="T2" fmla="*/ 68 w 136"/>
                <a:gd name="T3" fmla="*/ 0 h 177"/>
                <a:gd name="T4" fmla="*/ 8 w 136"/>
                <a:gd name="T5" fmla="*/ 68 h 177"/>
                <a:gd name="T6" fmla="*/ 0 w 136"/>
                <a:gd name="T7" fmla="*/ 77 h 177"/>
                <a:gd name="T8" fmla="*/ 0 w 136"/>
                <a:gd name="T9" fmla="*/ 94 h 177"/>
                <a:gd name="T10" fmla="*/ 9 w 136"/>
                <a:gd name="T11" fmla="*/ 103 h 177"/>
                <a:gd name="T12" fmla="*/ 11 w 136"/>
                <a:gd name="T13" fmla="*/ 103 h 177"/>
                <a:gd name="T14" fmla="*/ 34 w 136"/>
                <a:gd name="T15" fmla="*/ 145 h 177"/>
                <a:gd name="T16" fmla="*/ 34 w 136"/>
                <a:gd name="T17" fmla="*/ 171 h 177"/>
                <a:gd name="T18" fmla="*/ 68 w 136"/>
                <a:gd name="T19" fmla="*/ 177 h 177"/>
                <a:gd name="T20" fmla="*/ 102 w 136"/>
                <a:gd name="T21" fmla="*/ 171 h 177"/>
                <a:gd name="T22" fmla="*/ 102 w 136"/>
                <a:gd name="T23" fmla="*/ 145 h 177"/>
                <a:gd name="T24" fmla="*/ 126 w 136"/>
                <a:gd name="T25" fmla="*/ 103 h 177"/>
                <a:gd name="T26" fmla="*/ 127 w 136"/>
                <a:gd name="T27" fmla="*/ 103 h 177"/>
                <a:gd name="T28" fmla="*/ 136 w 136"/>
                <a:gd name="T29" fmla="*/ 94 h 177"/>
                <a:gd name="T30" fmla="*/ 136 w 136"/>
                <a:gd name="T31" fmla="*/ 77 h 177"/>
                <a:gd name="T32" fmla="*/ 128 w 136"/>
                <a:gd name="T33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77">
                  <a:moveTo>
                    <a:pt x="128" y="68"/>
                  </a:moveTo>
                  <a:cubicBezTo>
                    <a:pt x="126" y="29"/>
                    <a:pt x="111" y="0"/>
                    <a:pt x="68" y="0"/>
                  </a:cubicBezTo>
                  <a:cubicBezTo>
                    <a:pt x="26" y="0"/>
                    <a:pt x="11" y="29"/>
                    <a:pt x="8" y="68"/>
                  </a:cubicBezTo>
                  <a:cubicBezTo>
                    <a:pt x="4" y="68"/>
                    <a:pt x="0" y="72"/>
                    <a:pt x="0" y="7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9"/>
                    <a:pt x="4" y="103"/>
                    <a:pt x="9" y="103"/>
                  </a:cubicBezTo>
                  <a:cubicBezTo>
                    <a:pt x="10" y="103"/>
                    <a:pt x="10" y="103"/>
                    <a:pt x="11" y="103"/>
                  </a:cubicBezTo>
                  <a:cubicBezTo>
                    <a:pt x="15" y="120"/>
                    <a:pt x="23" y="135"/>
                    <a:pt x="34" y="145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44" y="175"/>
                    <a:pt x="56" y="177"/>
                    <a:pt x="68" y="177"/>
                  </a:cubicBezTo>
                  <a:cubicBezTo>
                    <a:pt x="80" y="177"/>
                    <a:pt x="92" y="175"/>
                    <a:pt x="102" y="171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3" y="135"/>
                    <a:pt x="122" y="121"/>
                    <a:pt x="126" y="103"/>
                  </a:cubicBezTo>
                  <a:cubicBezTo>
                    <a:pt x="126" y="103"/>
                    <a:pt x="127" y="103"/>
                    <a:pt x="127" y="103"/>
                  </a:cubicBezTo>
                  <a:cubicBezTo>
                    <a:pt x="132" y="103"/>
                    <a:pt x="136" y="99"/>
                    <a:pt x="136" y="94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2"/>
                    <a:pt x="133" y="68"/>
                    <a:pt x="12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1977" y="3715"/>
              <a:ext cx="493" cy="180"/>
            </a:xfrm>
            <a:custGeom>
              <a:avLst/>
              <a:gdLst>
                <a:gd name="T0" fmla="*/ 209 w 209"/>
                <a:gd name="T1" fmla="*/ 76 h 76"/>
                <a:gd name="T2" fmla="*/ 209 w 209"/>
                <a:gd name="T3" fmla="*/ 30 h 76"/>
                <a:gd name="T4" fmla="*/ 188 w 209"/>
                <a:gd name="T5" fmla="*/ 11 h 76"/>
                <a:gd name="T6" fmla="*/ 103 w 209"/>
                <a:gd name="T7" fmla="*/ 0 h 76"/>
                <a:gd name="T8" fmla="*/ 20 w 209"/>
                <a:gd name="T9" fmla="*/ 11 h 76"/>
                <a:gd name="T10" fmla="*/ 0 w 209"/>
                <a:gd name="T11" fmla="*/ 30 h 76"/>
                <a:gd name="T12" fmla="*/ 0 w 209"/>
                <a:gd name="T13" fmla="*/ 76 h 76"/>
                <a:gd name="T14" fmla="*/ 209 w 209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76">
                  <a:moveTo>
                    <a:pt x="209" y="76"/>
                  </a:moveTo>
                  <a:cubicBezTo>
                    <a:pt x="209" y="30"/>
                    <a:pt x="209" y="30"/>
                    <a:pt x="209" y="30"/>
                  </a:cubicBezTo>
                  <a:cubicBezTo>
                    <a:pt x="209" y="20"/>
                    <a:pt x="200" y="11"/>
                    <a:pt x="188" y="1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9" y="11"/>
                    <a:pt x="0" y="20"/>
                    <a:pt x="0" y="30"/>
                  </a:cubicBezTo>
                  <a:cubicBezTo>
                    <a:pt x="0" y="76"/>
                    <a:pt x="0" y="76"/>
                    <a:pt x="0" y="76"/>
                  </a:cubicBezTo>
                  <a:lnTo>
                    <a:pt x="20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auto">
            <a:xfrm>
              <a:off x="2059" y="3321"/>
              <a:ext cx="324" cy="418"/>
            </a:xfrm>
            <a:custGeom>
              <a:avLst/>
              <a:gdLst>
                <a:gd name="T0" fmla="*/ 129 w 137"/>
                <a:gd name="T1" fmla="*/ 68 h 177"/>
                <a:gd name="T2" fmla="*/ 69 w 137"/>
                <a:gd name="T3" fmla="*/ 0 h 177"/>
                <a:gd name="T4" fmla="*/ 9 w 137"/>
                <a:gd name="T5" fmla="*/ 68 h 177"/>
                <a:gd name="T6" fmla="*/ 0 w 137"/>
                <a:gd name="T7" fmla="*/ 77 h 177"/>
                <a:gd name="T8" fmla="*/ 0 w 137"/>
                <a:gd name="T9" fmla="*/ 94 h 177"/>
                <a:gd name="T10" fmla="*/ 10 w 137"/>
                <a:gd name="T11" fmla="*/ 103 h 177"/>
                <a:gd name="T12" fmla="*/ 11 w 137"/>
                <a:gd name="T13" fmla="*/ 103 h 177"/>
                <a:gd name="T14" fmla="*/ 34 w 137"/>
                <a:gd name="T15" fmla="*/ 145 h 177"/>
                <a:gd name="T16" fmla="*/ 34 w 137"/>
                <a:gd name="T17" fmla="*/ 171 h 177"/>
                <a:gd name="T18" fmla="*/ 69 w 137"/>
                <a:gd name="T19" fmla="*/ 177 h 177"/>
                <a:gd name="T20" fmla="*/ 103 w 137"/>
                <a:gd name="T21" fmla="*/ 171 h 177"/>
                <a:gd name="T22" fmla="*/ 103 w 137"/>
                <a:gd name="T23" fmla="*/ 145 h 177"/>
                <a:gd name="T24" fmla="*/ 126 w 137"/>
                <a:gd name="T25" fmla="*/ 103 h 177"/>
                <a:gd name="T26" fmla="*/ 128 w 137"/>
                <a:gd name="T27" fmla="*/ 103 h 177"/>
                <a:gd name="T28" fmla="*/ 137 w 137"/>
                <a:gd name="T29" fmla="*/ 94 h 177"/>
                <a:gd name="T30" fmla="*/ 137 w 137"/>
                <a:gd name="T31" fmla="*/ 77 h 177"/>
                <a:gd name="T32" fmla="*/ 129 w 137"/>
                <a:gd name="T33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77">
                  <a:moveTo>
                    <a:pt x="129" y="68"/>
                  </a:moveTo>
                  <a:cubicBezTo>
                    <a:pt x="126" y="29"/>
                    <a:pt x="111" y="0"/>
                    <a:pt x="69" y="0"/>
                  </a:cubicBezTo>
                  <a:cubicBezTo>
                    <a:pt x="26" y="0"/>
                    <a:pt x="11" y="29"/>
                    <a:pt x="9" y="68"/>
                  </a:cubicBezTo>
                  <a:cubicBezTo>
                    <a:pt x="4" y="68"/>
                    <a:pt x="0" y="72"/>
                    <a:pt x="0" y="7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9"/>
                    <a:pt x="5" y="103"/>
                    <a:pt x="10" y="103"/>
                  </a:cubicBezTo>
                  <a:cubicBezTo>
                    <a:pt x="10" y="103"/>
                    <a:pt x="11" y="103"/>
                    <a:pt x="11" y="103"/>
                  </a:cubicBezTo>
                  <a:cubicBezTo>
                    <a:pt x="15" y="120"/>
                    <a:pt x="23" y="135"/>
                    <a:pt x="34" y="145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45" y="175"/>
                    <a:pt x="57" y="177"/>
                    <a:pt x="69" y="177"/>
                  </a:cubicBezTo>
                  <a:cubicBezTo>
                    <a:pt x="81" y="177"/>
                    <a:pt x="92" y="175"/>
                    <a:pt x="103" y="171"/>
                  </a:cubicBezTo>
                  <a:cubicBezTo>
                    <a:pt x="103" y="145"/>
                    <a:pt x="103" y="145"/>
                    <a:pt x="103" y="145"/>
                  </a:cubicBezTo>
                  <a:cubicBezTo>
                    <a:pt x="114" y="135"/>
                    <a:pt x="122" y="121"/>
                    <a:pt x="126" y="103"/>
                  </a:cubicBezTo>
                  <a:cubicBezTo>
                    <a:pt x="127" y="103"/>
                    <a:pt x="127" y="103"/>
                    <a:pt x="128" y="103"/>
                  </a:cubicBezTo>
                  <a:cubicBezTo>
                    <a:pt x="133" y="103"/>
                    <a:pt x="137" y="99"/>
                    <a:pt x="137" y="94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72"/>
                    <a:pt x="133" y="68"/>
                    <a:pt x="12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2598" y="3715"/>
              <a:ext cx="494" cy="180"/>
            </a:xfrm>
            <a:custGeom>
              <a:avLst/>
              <a:gdLst>
                <a:gd name="T0" fmla="*/ 209 w 209"/>
                <a:gd name="T1" fmla="*/ 76 h 76"/>
                <a:gd name="T2" fmla="*/ 209 w 209"/>
                <a:gd name="T3" fmla="*/ 30 h 76"/>
                <a:gd name="T4" fmla="*/ 189 w 209"/>
                <a:gd name="T5" fmla="*/ 11 h 76"/>
                <a:gd name="T6" fmla="*/ 104 w 209"/>
                <a:gd name="T7" fmla="*/ 0 h 76"/>
                <a:gd name="T8" fmla="*/ 21 w 209"/>
                <a:gd name="T9" fmla="*/ 11 h 76"/>
                <a:gd name="T10" fmla="*/ 0 w 209"/>
                <a:gd name="T11" fmla="*/ 30 h 76"/>
                <a:gd name="T12" fmla="*/ 0 w 209"/>
                <a:gd name="T13" fmla="*/ 76 h 76"/>
                <a:gd name="T14" fmla="*/ 209 w 209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76">
                  <a:moveTo>
                    <a:pt x="209" y="76"/>
                  </a:moveTo>
                  <a:cubicBezTo>
                    <a:pt x="209" y="30"/>
                    <a:pt x="209" y="30"/>
                    <a:pt x="209" y="30"/>
                  </a:cubicBezTo>
                  <a:cubicBezTo>
                    <a:pt x="209" y="20"/>
                    <a:pt x="200" y="11"/>
                    <a:pt x="189" y="1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0" y="11"/>
                    <a:pt x="0" y="20"/>
                    <a:pt x="0" y="30"/>
                  </a:cubicBezTo>
                  <a:cubicBezTo>
                    <a:pt x="0" y="76"/>
                    <a:pt x="0" y="76"/>
                    <a:pt x="0" y="76"/>
                  </a:cubicBezTo>
                  <a:lnTo>
                    <a:pt x="20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2683" y="3321"/>
              <a:ext cx="324" cy="418"/>
            </a:xfrm>
            <a:custGeom>
              <a:avLst/>
              <a:gdLst>
                <a:gd name="T0" fmla="*/ 128 w 137"/>
                <a:gd name="T1" fmla="*/ 68 h 177"/>
                <a:gd name="T2" fmla="*/ 68 w 137"/>
                <a:gd name="T3" fmla="*/ 0 h 177"/>
                <a:gd name="T4" fmla="*/ 9 w 137"/>
                <a:gd name="T5" fmla="*/ 68 h 177"/>
                <a:gd name="T6" fmla="*/ 0 w 137"/>
                <a:gd name="T7" fmla="*/ 77 h 177"/>
                <a:gd name="T8" fmla="*/ 0 w 137"/>
                <a:gd name="T9" fmla="*/ 94 h 177"/>
                <a:gd name="T10" fmla="*/ 9 w 137"/>
                <a:gd name="T11" fmla="*/ 103 h 177"/>
                <a:gd name="T12" fmla="*/ 11 w 137"/>
                <a:gd name="T13" fmla="*/ 103 h 177"/>
                <a:gd name="T14" fmla="*/ 34 w 137"/>
                <a:gd name="T15" fmla="*/ 145 h 177"/>
                <a:gd name="T16" fmla="*/ 34 w 137"/>
                <a:gd name="T17" fmla="*/ 171 h 177"/>
                <a:gd name="T18" fmla="*/ 68 w 137"/>
                <a:gd name="T19" fmla="*/ 177 h 177"/>
                <a:gd name="T20" fmla="*/ 102 w 137"/>
                <a:gd name="T21" fmla="*/ 171 h 177"/>
                <a:gd name="T22" fmla="*/ 103 w 137"/>
                <a:gd name="T23" fmla="*/ 145 h 177"/>
                <a:gd name="T24" fmla="*/ 126 w 137"/>
                <a:gd name="T25" fmla="*/ 103 h 177"/>
                <a:gd name="T26" fmla="*/ 127 w 137"/>
                <a:gd name="T27" fmla="*/ 103 h 177"/>
                <a:gd name="T28" fmla="*/ 137 w 137"/>
                <a:gd name="T29" fmla="*/ 94 h 177"/>
                <a:gd name="T30" fmla="*/ 137 w 137"/>
                <a:gd name="T31" fmla="*/ 77 h 177"/>
                <a:gd name="T32" fmla="*/ 128 w 137"/>
                <a:gd name="T33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77">
                  <a:moveTo>
                    <a:pt x="128" y="68"/>
                  </a:moveTo>
                  <a:cubicBezTo>
                    <a:pt x="126" y="29"/>
                    <a:pt x="111" y="0"/>
                    <a:pt x="68" y="0"/>
                  </a:cubicBezTo>
                  <a:cubicBezTo>
                    <a:pt x="26" y="0"/>
                    <a:pt x="11" y="29"/>
                    <a:pt x="9" y="68"/>
                  </a:cubicBezTo>
                  <a:cubicBezTo>
                    <a:pt x="4" y="68"/>
                    <a:pt x="0" y="72"/>
                    <a:pt x="0" y="7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9"/>
                    <a:pt x="4" y="103"/>
                    <a:pt x="9" y="103"/>
                  </a:cubicBezTo>
                  <a:cubicBezTo>
                    <a:pt x="10" y="103"/>
                    <a:pt x="10" y="103"/>
                    <a:pt x="11" y="103"/>
                  </a:cubicBezTo>
                  <a:cubicBezTo>
                    <a:pt x="15" y="120"/>
                    <a:pt x="23" y="135"/>
                    <a:pt x="34" y="145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45" y="175"/>
                    <a:pt x="56" y="177"/>
                    <a:pt x="68" y="177"/>
                  </a:cubicBezTo>
                  <a:cubicBezTo>
                    <a:pt x="80" y="177"/>
                    <a:pt x="92" y="175"/>
                    <a:pt x="102" y="171"/>
                  </a:cubicBezTo>
                  <a:cubicBezTo>
                    <a:pt x="103" y="145"/>
                    <a:pt x="103" y="145"/>
                    <a:pt x="103" y="145"/>
                  </a:cubicBezTo>
                  <a:cubicBezTo>
                    <a:pt x="113" y="135"/>
                    <a:pt x="122" y="121"/>
                    <a:pt x="126" y="103"/>
                  </a:cubicBezTo>
                  <a:cubicBezTo>
                    <a:pt x="126" y="103"/>
                    <a:pt x="127" y="103"/>
                    <a:pt x="127" y="103"/>
                  </a:cubicBezTo>
                  <a:cubicBezTo>
                    <a:pt x="132" y="103"/>
                    <a:pt x="137" y="99"/>
                    <a:pt x="137" y="94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72"/>
                    <a:pt x="133" y="68"/>
                    <a:pt x="12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3" name="Freeform 42"/>
            <p:cNvSpPr>
              <a:spLocks noEditPoints="1"/>
            </p:cNvSpPr>
            <p:nvPr/>
          </p:nvSpPr>
          <p:spPr bwMode="auto">
            <a:xfrm>
              <a:off x="1637" y="2052"/>
              <a:ext cx="1190" cy="1221"/>
            </a:xfrm>
            <a:custGeom>
              <a:avLst/>
              <a:gdLst>
                <a:gd name="T0" fmla="*/ 259 w 504"/>
                <a:gd name="T1" fmla="*/ 487 h 517"/>
                <a:gd name="T2" fmla="*/ 504 w 504"/>
                <a:gd name="T3" fmla="*/ 504 h 517"/>
                <a:gd name="T4" fmla="*/ 496 w 504"/>
                <a:gd name="T5" fmla="*/ 244 h 517"/>
                <a:gd name="T6" fmla="*/ 9 w 504"/>
                <a:gd name="T7" fmla="*/ 244 h 517"/>
                <a:gd name="T8" fmla="*/ 0 w 504"/>
                <a:gd name="T9" fmla="*/ 504 h 517"/>
                <a:gd name="T10" fmla="*/ 243 w 504"/>
                <a:gd name="T11" fmla="*/ 487 h 517"/>
                <a:gd name="T12" fmla="*/ 361 w 504"/>
                <a:gd name="T13" fmla="*/ 243 h 517"/>
                <a:gd name="T14" fmla="*/ 374 w 504"/>
                <a:gd name="T15" fmla="*/ 266 h 517"/>
                <a:gd name="T16" fmla="*/ 408 w 504"/>
                <a:gd name="T17" fmla="*/ 281 h 517"/>
                <a:gd name="T18" fmla="*/ 401 w 504"/>
                <a:gd name="T19" fmla="*/ 306 h 517"/>
                <a:gd name="T20" fmla="*/ 414 w 504"/>
                <a:gd name="T21" fmla="*/ 342 h 517"/>
                <a:gd name="T22" fmla="*/ 391 w 504"/>
                <a:gd name="T23" fmla="*/ 354 h 517"/>
                <a:gd name="T24" fmla="*/ 375 w 504"/>
                <a:gd name="T25" fmla="*/ 388 h 517"/>
                <a:gd name="T26" fmla="*/ 351 w 504"/>
                <a:gd name="T27" fmla="*/ 381 h 517"/>
                <a:gd name="T28" fmla="*/ 315 w 504"/>
                <a:gd name="T29" fmla="*/ 394 h 517"/>
                <a:gd name="T30" fmla="*/ 303 w 504"/>
                <a:gd name="T31" fmla="*/ 372 h 517"/>
                <a:gd name="T32" fmla="*/ 268 w 504"/>
                <a:gd name="T33" fmla="*/ 356 h 517"/>
                <a:gd name="T34" fmla="*/ 275 w 504"/>
                <a:gd name="T35" fmla="*/ 331 h 517"/>
                <a:gd name="T36" fmla="*/ 262 w 504"/>
                <a:gd name="T37" fmla="*/ 296 h 517"/>
                <a:gd name="T38" fmla="*/ 285 w 504"/>
                <a:gd name="T39" fmla="*/ 283 h 517"/>
                <a:gd name="T40" fmla="*/ 301 w 504"/>
                <a:gd name="T41" fmla="*/ 249 h 517"/>
                <a:gd name="T42" fmla="*/ 326 w 504"/>
                <a:gd name="T43" fmla="*/ 256 h 517"/>
                <a:gd name="T44" fmla="*/ 361 w 504"/>
                <a:gd name="T45" fmla="*/ 243 h 517"/>
                <a:gd name="T46" fmla="*/ 149 w 504"/>
                <a:gd name="T47" fmla="*/ 111 h 517"/>
                <a:gd name="T48" fmla="*/ 181 w 504"/>
                <a:gd name="T49" fmla="*/ 99 h 517"/>
                <a:gd name="T50" fmla="*/ 208 w 504"/>
                <a:gd name="T51" fmla="*/ 56 h 517"/>
                <a:gd name="T52" fmla="*/ 239 w 504"/>
                <a:gd name="T53" fmla="*/ 70 h 517"/>
                <a:gd name="T54" fmla="*/ 289 w 504"/>
                <a:gd name="T55" fmla="*/ 58 h 517"/>
                <a:gd name="T56" fmla="*/ 301 w 504"/>
                <a:gd name="T57" fmla="*/ 90 h 517"/>
                <a:gd name="T58" fmla="*/ 344 w 504"/>
                <a:gd name="T59" fmla="*/ 117 h 517"/>
                <a:gd name="T60" fmla="*/ 330 w 504"/>
                <a:gd name="T61" fmla="*/ 149 h 517"/>
                <a:gd name="T62" fmla="*/ 342 w 504"/>
                <a:gd name="T63" fmla="*/ 198 h 517"/>
                <a:gd name="T64" fmla="*/ 310 w 504"/>
                <a:gd name="T65" fmla="*/ 211 h 517"/>
                <a:gd name="T66" fmla="*/ 283 w 504"/>
                <a:gd name="T67" fmla="*/ 253 h 517"/>
                <a:gd name="T68" fmla="*/ 251 w 504"/>
                <a:gd name="T69" fmla="*/ 240 h 517"/>
                <a:gd name="T70" fmla="*/ 202 w 504"/>
                <a:gd name="T71" fmla="*/ 251 h 517"/>
                <a:gd name="T72" fmla="*/ 189 w 504"/>
                <a:gd name="T73" fmla="*/ 219 h 517"/>
                <a:gd name="T74" fmla="*/ 146 w 504"/>
                <a:gd name="T75" fmla="*/ 192 h 517"/>
                <a:gd name="T76" fmla="*/ 160 w 504"/>
                <a:gd name="T77" fmla="*/ 161 h 517"/>
                <a:gd name="T78" fmla="*/ 218 w 504"/>
                <a:gd name="T79" fmla="*/ 370 h 517"/>
                <a:gd name="T80" fmla="*/ 192 w 504"/>
                <a:gd name="T81" fmla="*/ 373 h 517"/>
                <a:gd name="T82" fmla="*/ 165 w 504"/>
                <a:gd name="T83" fmla="*/ 400 h 517"/>
                <a:gd name="T84" fmla="*/ 144 w 504"/>
                <a:gd name="T85" fmla="*/ 385 h 517"/>
                <a:gd name="T86" fmla="*/ 113 w 504"/>
                <a:gd name="T87" fmla="*/ 378 h 517"/>
                <a:gd name="T88" fmla="*/ 103 w 504"/>
                <a:gd name="T89" fmla="*/ 359 h 517"/>
                <a:gd name="T90" fmla="*/ 76 w 504"/>
                <a:gd name="T91" fmla="*/ 332 h 517"/>
                <a:gd name="T92" fmla="*/ 92 w 504"/>
                <a:gd name="T93" fmla="*/ 312 h 517"/>
                <a:gd name="T94" fmla="*/ 92 w 504"/>
                <a:gd name="T95" fmla="*/ 274 h 517"/>
                <a:gd name="T96" fmla="*/ 117 w 504"/>
                <a:gd name="T97" fmla="*/ 270 h 517"/>
                <a:gd name="T98" fmla="*/ 144 w 504"/>
                <a:gd name="T99" fmla="*/ 243 h 517"/>
                <a:gd name="T100" fmla="*/ 165 w 504"/>
                <a:gd name="T101" fmla="*/ 259 h 517"/>
                <a:gd name="T102" fmla="*/ 203 w 504"/>
                <a:gd name="T103" fmla="*/ 259 h 517"/>
                <a:gd name="T104" fmla="*/ 206 w 504"/>
                <a:gd name="T105" fmla="*/ 284 h 517"/>
                <a:gd name="T106" fmla="*/ 233 w 504"/>
                <a:gd name="T107" fmla="*/ 311 h 517"/>
                <a:gd name="T108" fmla="*/ 218 w 504"/>
                <a:gd name="T109" fmla="*/ 332 h 517"/>
                <a:gd name="T110" fmla="*/ 218 w 504"/>
                <a:gd name="T111" fmla="*/ 37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4" h="517">
                  <a:moveTo>
                    <a:pt x="251" y="517"/>
                  </a:moveTo>
                  <a:cubicBezTo>
                    <a:pt x="259" y="487"/>
                    <a:pt x="259" y="487"/>
                    <a:pt x="259" y="487"/>
                  </a:cubicBezTo>
                  <a:cubicBezTo>
                    <a:pt x="321" y="485"/>
                    <a:pt x="377" y="461"/>
                    <a:pt x="419" y="422"/>
                  </a:cubicBezTo>
                  <a:cubicBezTo>
                    <a:pt x="504" y="504"/>
                    <a:pt x="504" y="504"/>
                    <a:pt x="504" y="504"/>
                  </a:cubicBezTo>
                  <a:cubicBezTo>
                    <a:pt x="453" y="382"/>
                    <a:pt x="453" y="382"/>
                    <a:pt x="453" y="382"/>
                  </a:cubicBezTo>
                  <a:cubicBezTo>
                    <a:pt x="480" y="343"/>
                    <a:pt x="496" y="295"/>
                    <a:pt x="496" y="244"/>
                  </a:cubicBezTo>
                  <a:cubicBezTo>
                    <a:pt x="496" y="109"/>
                    <a:pt x="387" y="0"/>
                    <a:pt x="253" y="0"/>
                  </a:cubicBezTo>
                  <a:cubicBezTo>
                    <a:pt x="118" y="0"/>
                    <a:pt x="9" y="109"/>
                    <a:pt x="9" y="244"/>
                  </a:cubicBezTo>
                  <a:cubicBezTo>
                    <a:pt x="9" y="295"/>
                    <a:pt x="25" y="342"/>
                    <a:pt x="52" y="381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86" y="421"/>
                    <a:pt x="86" y="421"/>
                    <a:pt x="86" y="421"/>
                  </a:cubicBezTo>
                  <a:cubicBezTo>
                    <a:pt x="127" y="460"/>
                    <a:pt x="182" y="485"/>
                    <a:pt x="243" y="487"/>
                  </a:cubicBezTo>
                  <a:lnTo>
                    <a:pt x="251" y="517"/>
                  </a:lnTo>
                  <a:close/>
                  <a:moveTo>
                    <a:pt x="361" y="243"/>
                  </a:moveTo>
                  <a:cubicBezTo>
                    <a:pt x="380" y="251"/>
                    <a:pt x="380" y="251"/>
                    <a:pt x="380" y="251"/>
                  </a:cubicBezTo>
                  <a:cubicBezTo>
                    <a:pt x="374" y="266"/>
                    <a:pt x="374" y="266"/>
                    <a:pt x="374" y="266"/>
                  </a:cubicBezTo>
                  <a:cubicBezTo>
                    <a:pt x="382" y="271"/>
                    <a:pt x="389" y="278"/>
                    <a:pt x="394" y="287"/>
                  </a:cubicBezTo>
                  <a:cubicBezTo>
                    <a:pt x="408" y="281"/>
                    <a:pt x="408" y="281"/>
                    <a:pt x="408" y="281"/>
                  </a:cubicBezTo>
                  <a:cubicBezTo>
                    <a:pt x="415" y="301"/>
                    <a:pt x="415" y="301"/>
                    <a:pt x="415" y="301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3" y="316"/>
                    <a:pt x="402" y="326"/>
                    <a:pt x="400" y="335"/>
                  </a:cubicBezTo>
                  <a:cubicBezTo>
                    <a:pt x="414" y="342"/>
                    <a:pt x="414" y="342"/>
                    <a:pt x="414" y="342"/>
                  </a:cubicBezTo>
                  <a:cubicBezTo>
                    <a:pt x="405" y="360"/>
                    <a:pt x="405" y="360"/>
                    <a:pt x="405" y="360"/>
                  </a:cubicBezTo>
                  <a:cubicBezTo>
                    <a:pt x="391" y="354"/>
                    <a:pt x="391" y="354"/>
                    <a:pt x="391" y="354"/>
                  </a:cubicBezTo>
                  <a:cubicBezTo>
                    <a:pt x="386" y="362"/>
                    <a:pt x="379" y="369"/>
                    <a:pt x="370" y="374"/>
                  </a:cubicBezTo>
                  <a:cubicBezTo>
                    <a:pt x="375" y="388"/>
                    <a:pt x="375" y="388"/>
                    <a:pt x="375" y="388"/>
                  </a:cubicBezTo>
                  <a:cubicBezTo>
                    <a:pt x="356" y="396"/>
                    <a:pt x="356" y="396"/>
                    <a:pt x="356" y="396"/>
                  </a:cubicBezTo>
                  <a:cubicBezTo>
                    <a:pt x="351" y="381"/>
                    <a:pt x="351" y="381"/>
                    <a:pt x="351" y="381"/>
                  </a:cubicBezTo>
                  <a:cubicBezTo>
                    <a:pt x="341" y="383"/>
                    <a:pt x="331" y="383"/>
                    <a:pt x="321" y="380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296" y="386"/>
                    <a:pt x="296" y="386"/>
                    <a:pt x="296" y="386"/>
                  </a:cubicBezTo>
                  <a:cubicBezTo>
                    <a:pt x="303" y="372"/>
                    <a:pt x="303" y="372"/>
                    <a:pt x="303" y="372"/>
                  </a:cubicBezTo>
                  <a:cubicBezTo>
                    <a:pt x="295" y="366"/>
                    <a:pt x="288" y="359"/>
                    <a:pt x="283" y="350"/>
                  </a:cubicBezTo>
                  <a:cubicBezTo>
                    <a:pt x="268" y="356"/>
                    <a:pt x="268" y="356"/>
                    <a:pt x="268" y="356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3" y="321"/>
                    <a:pt x="274" y="311"/>
                    <a:pt x="276" y="302"/>
                  </a:cubicBezTo>
                  <a:cubicBezTo>
                    <a:pt x="262" y="296"/>
                    <a:pt x="262" y="296"/>
                    <a:pt x="262" y="296"/>
                  </a:cubicBezTo>
                  <a:cubicBezTo>
                    <a:pt x="271" y="277"/>
                    <a:pt x="271" y="277"/>
                    <a:pt x="271" y="277"/>
                  </a:cubicBezTo>
                  <a:cubicBezTo>
                    <a:pt x="285" y="283"/>
                    <a:pt x="285" y="283"/>
                    <a:pt x="285" y="283"/>
                  </a:cubicBezTo>
                  <a:cubicBezTo>
                    <a:pt x="290" y="275"/>
                    <a:pt x="298" y="268"/>
                    <a:pt x="306" y="263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20" y="241"/>
                    <a:pt x="320" y="241"/>
                    <a:pt x="320" y="241"/>
                  </a:cubicBezTo>
                  <a:cubicBezTo>
                    <a:pt x="326" y="256"/>
                    <a:pt x="326" y="256"/>
                    <a:pt x="326" y="256"/>
                  </a:cubicBezTo>
                  <a:cubicBezTo>
                    <a:pt x="336" y="254"/>
                    <a:pt x="345" y="255"/>
                    <a:pt x="355" y="257"/>
                  </a:cubicBezTo>
                  <a:lnTo>
                    <a:pt x="361" y="243"/>
                  </a:lnTo>
                  <a:close/>
                  <a:moveTo>
                    <a:pt x="166" y="122"/>
                  </a:moveTo>
                  <a:cubicBezTo>
                    <a:pt x="149" y="111"/>
                    <a:pt x="149" y="111"/>
                    <a:pt x="149" y="111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89" y="89"/>
                    <a:pt x="200" y="81"/>
                    <a:pt x="212" y="7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53" y="69"/>
                    <a:pt x="266" y="71"/>
                    <a:pt x="278" y="76"/>
                  </a:cubicBezTo>
                  <a:cubicBezTo>
                    <a:pt x="289" y="58"/>
                    <a:pt x="289" y="58"/>
                    <a:pt x="289" y="58"/>
                  </a:cubicBezTo>
                  <a:cubicBezTo>
                    <a:pt x="312" y="73"/>
                    <a:pt x="312" y="73"/>
                    <a:pt x="312" y="73"/>
                  </a:cubicBezTo>
                  <a:cubicBezTo>
                    <a:pt x="301" y="90"/>
                    <a:pt x="301" y="90"/>
                    <a:pt x="301" y="90"/>
                  </a:cubicBezTo>
                  <a:cubicBezTo>
                    <a:pt x="311" y="99"/>
                    <a:pt x="319" y="110"/>
                    <a:pt x="324" y="122"/>
                  </a:cubicBezTo>
                  <a:cubicBezTo>
                    <a:pt x="344" y="117"/>
                    <a:pt x="344" y="117"/>
                    <a:pt x="344" y="117"/>
                  </a:cubicBezTo>
                  <a:cubicBezTo>
                    <a:pt x="351" y="144"/>
                    <a:pt x="351" y="144"/>
                    <a:pt x="351" y="144"/>
                  </a:cubicBezTo>
                  <a:cubicBezTo>
                    <a:pt x="330" y="149"/>
                    <a:pt x="330" y="149"/>
                    <a:pt x="330" y="149"/>
                  </a:cubicBezTo>
                  <a:cubicBezTo>
                    <a:pt x="331" y="162"/>
                    <a:pt x="329" y="175"/>
                    <a:pt x="324" y="187"/>
                  </a:cubicBezTo>
                  <a:cubicBezTo>
                    <a:pt x="342" y="198"/>
                    <a:pt x="342" y="198"/>
                    <a:pt x="342" y="198"/>
                  </a:cubicBezTo>
                  <a:cubicBezTo>
                    <a:pt x="327" y="221"/>
                    <a:pt x="327" y="221"/>
                    <a:pt x="327" y="22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01" y="220"/>
                    <a:pt x="290" y="228"/>
                    <a:pt x="278" y="233"/>
                  </a:cubicBezTo>
                  <a:cubicBezTo>
                    <a:pt x="283" y="253"/>
                    <a:pt x="283" y="253"/>
                    <a:pt x="283" y="253"/>
                  </a:cubicBezTo>
                  <a:cubicBezTo>
                    <a:pt x="256" y="260"/>
                    <a:pt x="256" y="260"/>
                    <a:pt x="256" y="260"/>
                  </a:cubicBezTo>
                  <a:cubicBezTo>
                    <a:pt x="251" y="240"/>
                    <a:pt x="251" y="240"/>
                    <a:pt x="251" y="240"/>
                  </a:cubicBezTo>
                  <a:cubicBezTo>
                    <a:pt x="238" y="241"/>
                    <a:pt x="225" y="238"/>
                    <a:pt x="213" y="233"/>
                  </a:cubicBezTo>
                  <a:cubicBezTo>
                    <a:pt x="202" y="251"/>
                    <a:pt x="202" y="251"/>
                    <a:pt x="202" y="251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89" y="219"/>
                    <a:pt x="189" y="219"/>
                    <a:pt x="189" y="219"/>
                  </a:cubicBezTo>
                  <a:cubicBezTo>
                    <a:pt x="179" y="210"/>
                    <a:pt x="172" y="200"/>
                    <a:pt x="166" y="187"/>
                  </a:cubicBezTo>
                  <a:cubicBezTo>
                    <a:pt x="146" y="192"/>
                    <a:pt x="146" y="192"/>
                    <a:pt x="146" y="192"/>
                  </a:cubicBezTo>
                  <a:cubicBezTo>
                    <a:pt x="140" y="165"/>
                    <a:pt x="140" y="165"/>
                    <a:pt x="140" y="165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47"/>
                    <a:pt x="161" y="134"/>
                    <a:pt x="166" y="122"/>
                  </a:cubicBezTo>
                  <a:close/>
                  <a:moveTo>
                    <a:pt x="218" y="370"/>
                  </a:moveTo>
                  <a:cubicBezTo>
                    <a:pt x="203" y="384"/>
                    <a:pt x="203" y="384"/>
                    <a:pt x="203" y="384"/>
                  </a:cubicBezTo>
                  <a:cubicBezTo>
                    <a:pt x="192" y="373"/>
                    <a:pt x="192" y="373"/>
                    <a:pt x="192" y="373"/>
                  </a:cubicBezTo>
                  <a:cubicBezTo>
                    <a:pt x="184" y="379"/>
                    <a:pt x="175" y="383"/>
                    <a:pt x="165" y="385"/>
                  </a:cubicBezTo>
                  <a:cubicBezTo>
                    <a:pt x="165" y="400"/>
                    <a:pt x="165" y="400"/>
                    <a:pt x="165" y="400"/>
                  </a:cubicBezTo>
                  <a:cubicBezTo>
                    <a:pt x="144" y="400"/>
                    <a:pt x="144" y="400"/>
                    <a:pt x="144" y="400"/>
                  </a:cubicBezTo>
                  <a:cubicBezTo>
                    <a:pt x="144" y="385"/>
                    <a:pt x="144" y="385"/>
                    <a:pt x="144" y="385"/>
                  </a:cubicBezTo>
                  <a:cubicBezTo>
                    <a:pt x="135" y="383"/>
                    <a:pt x="126" y="380"/>
                    <a:pt x="118" y="374"/>
                  </a:cubicBezTo>
                  <a:cubicBezTo>
                    <a:pt x="113" y="378"/>
                    <a:pt x="113" y="378"/>
                    <a:pt x="113" y="378"/>
                  </a:cubicBezTo>
                  <a:cubicBezTo>
                    <a:pt x="92" y="370"/>
                    <a:pt x="92" y="370"/>
                    <a:pt x="92" y="370"/>
                  </a:cubicBezTo>
                  <a:cubicBezTo>
                    <a:pt x="103" y="359"/>
                    <a:pt x="103" y="359"/>
                    <a:pt x="103" y="359"/>
                  </a:cubicBezTo>
                  <a:cubicBezTo>
                    <a:pt x="97" y="351"/>
                    <a:pt x="93" y="342"/>
                    <a:pt x="92" y="332"/>
                  </a:cubicBezTo>
                  <a:cubicBezTo>
                    <a:pt x="76" y="332"/>
                    <a:pt x="76" y="332"/>
                    <a:pt x="76" y="33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92" y="312"/>
                    <a:pt x="92" y="312"/>
                    <a:pt x="92" y="312"/>
                  </a:cubicBezTo>
                  <a:cubicBezTo>
                    <a:pt x="93" y="302"/>
                    <a:pt x="97" y="293"/>
                    <a:pt x="103" y="285"/>
                  </a:cubicBezTo>
                  <a:cubicBezTo>
                    <a:pt x="92" y="274"/>
                    <a:pt x="92" y="274"/>
                    <a:pt x="92" y="274"/>
                  </a:cubicBezTo>
                  <a:cubicBezTo>
                    <a:pt x="106" y="259"/>
                    <a:pt x="106" y="259"/>
                    <a:pt x="106" y="259"/>
                  </a:cubicBezTo>
                  <a:cubicBezTo>
                    <a:pt x="117" y="270"/>
                    <a:pt x="117" y="270"/>
                    <a:pt x="117" y="270"/>
                  </a:cubicBezTo>
                  <a:cubicBezTo>
                    <a:pt x="125" y="264"/>
                    <a:pt x="135" y="260"/>
                    <a:pt x="144" y="259"/>
                  </a:cubicBezTo>
                  <a:cubicBezTo>
                    <a:pt x="144" y="243"/>
                    <a:pt x="144" y="243"/>
                    <a:pt x="144" y="243"/>
                  </a:cubicBezTo>
                  <a:cubicBezTo>
                    <a:pt x="165" y="243"/>
                    <a:pt x="165" y="243"/>
                    <a:pt x="165" y="243"/>
                  </a:cubicBezTo>
                  <a:cubicBezTo>
                    <a:pt x="165" y="259"/>
                    <a:pt x="165" y="259"/>
                    <a:pt x="165" y="259"/>
                  </a:cubicBezTo>
                  <a:cubicBezTo>
                    <a:pt x="174" y="260"/>
                    <a:pt x="184" y="264"/>
                    <a:pt x="192" y="270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06" y="284"/>
                    <a:pt x="206" y="284"/>
                    <a:pt x="206" y="284"/>
                  </a:cubicBezTo>
                  <a:cubicBezTo>
                    <a:pt x="212" y="292"/>
                    <a:pt x="216" y="302"/>
                    <a:pt x="218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32"/>
                    <a:pt x="233" y="332"/>
                    <a:pt x="233" y="332"/>
                  </a:cubicBezTo>
                  <a:cubicBezTo>
                    <a:pt x="218" y="332"/>
                    <a:pt x="218" y="332"/>
                    <a:pt x="218" y="332"/>
                  </a:cubicBezTo>
                  <a:cubicBezTo>
                    <a:pt x="216" y="341"/>
                    <a:pt x="212" y="350"/>
                    <a:pt x="207" y="359"/>
                  </a:cubicBezTo>
                  <a:lnTo>
                    <a:pt x="218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4" name="Freeform 43"/>
            <p:cNvSpPr>
              <a:spLocks/>
            </p:cNvSpPr>
            <p:nvPr/>
          </p:nvSpPr>
          <p:spPr bwMode="auto">
            <a:xfrm>
              <a:off x="1906" y="2716"/>
              <a:ext cx="191" cy="191"/>
            </a:xfrm>
            <a:custGeom>
              <a:avLst/>
              <a:gdLst>
                <a:gd name="T0" fmla="*/ 15 w 81"/>
                <a:gd name="T1" fmla="*/ 15 h 81"/>
                <a:gd name="T2" fmla="*/ 15 w 81"/>
                <a:gd name="T3" fmla="*/ 67 h 81"/>
                <a:gd name="T4" fmla="*/ 67 w 81"/>
                <a:gd name="T5" fmla="*/ 66 h 81"/>
                <a:gd name="T6" fmla="*/ 66 w 81"/>
                <a:gd name="T7" fmla="*/ 15 h 81"/>
                <a:gd name="T8" fmla="*/ 15 w 81"/>
                <a:gd name="T9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15" y="15"/>
                  </a:moveTo>
                  <a:cubicBezTo>
                    <a:pt x="0" y="29"/>
                    <a:pt x="0" y="53"/>
                    <a:pt x="15" y="67"/>
                  </a:cubicBezTo>
                  <a:cubicBezTo>
                    <a:pt x="29" y="81"/>
                    <a:pt x="52" y="81"/>
                    <a:pt x="67" y="66"/>
                  </a:cubicBezTo>
                  <a:cubicBezTo>
                    <a:pt x="81" y="52"/>
                    <a:pt x="81" y="29"/>
                    <a:pt x="66" y="15"/>
                  </a:cubicBezTo>
                  <a:cubicBezTo>
                    <a:pt x="52" y="0"/>
                    <a:pt x="29" y="1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5" name="Freeform 44"/>
            <p:cNvSpPr>
              <a:spLocks/>
            </p:cNvSpPr>
            <p:nvPr/>
          </p:nvSpPr>
          <p:spPr bwMode="auto">
            <a:xfrm>
              <a:off x="2088" y="2290"/>
              <a:ext cx="255" cy="253"/>
            </a:xfrm>
            <a:custGeom>
              <a:avLst/>
              <a:gdLst>
                <a:gd name="T0" fmla="*/ 65 w 108"/>
                <a:gd name="T1" fmla="*/ 101 h 107"/>
                <a:gd name="T2" fmla="*/ 102 w 108"/>
                <a:gd name="T3" fmla="*/ 42 h 107"/>
                <a:gd name="T4" fmla="*/ 43 w 108"/>
                <a:gd name="T5" fmla="*/ 6 h 107"/>
                <a:gd name="T6" fmla="*/ 7 w 108"/>
                <a:gd name="T7" fmla="*/ 65 h 107"/>
                <a:gd name="T8" fmla="*/ 65 w 108"/>
                <a:gd name="T9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7">
                  <a:moveTo>
                    <a:pt x="65" y="101"/>
                  </a:moveTo>
                  <a:cubicBezTo>
                    <a:pt x="92" y="95"/>
                    <a:pt x="108" y="69"/>
                    <a:pt x="102" y="42"/>
                  </a:cubicBezTo>
                  <a:cubicBezTo>
                    <a:pt x="96" y="16"/>
                    <a:pt x="69" y="0"/>
                    <a:pt x="43" y="6"/>
                  </a:cubicBezTo>
                  <a:cubicBezTo>
                    <a:pt x="17" y="12"/>
                    <a:pt x="0" y="39"/>
                    <a:pt x="7" y="65"/>
                  </a:cubicBezTo>
                  <a:cubicBezTo>
                    <a:pt x="13" y="91"/>
                    <a:pt x="39" y="107"/>
                    <a:pt x="6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6" name="Freeform 45"/>
            <p:cNvSpPr>
              <a:spLocks/>
            </p:cNvSpPr>
            <p:nvPr/>
          </p:nvSpPr>
          <p:spPr bwMode="auto">
            <a:xfrm>
              <a:off x="2338" y="2706"/>
              <a:ext cx="196" cy="196"/>
            </a:xfrm>
            <a:custGeom>
              <a:avLst/>
              <a:gdLst>
                <a:gd name="T0" fmla="*/ 28 w 83"/>
                <a:gd name="T1" fmla="*/ 7 h 83"/>
                <a:gd name="T2" fmla="*/ 7 w 83"/>
                <a:gd name="T3" fmla="*/ 55 h 83"/>
                <a:gd name="T4" fmla="*/ 54 w 83"/>
                <a:gd name="T5" fmla="*/ 76 h 83"/>
                <a:gd name="T6" fmla="*/ 75 w 83"/>
                <a:gd name="T7" fmla="*/ 29 h 83"/>
                <a:gd name="T8" fmla="*/ 28 w 83"/>
                <a:gd name="T9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28" y="7"/>
                  </a:moveTo>
                  <a:cubicBezTo>
                    <a:pt x="9" y="14"/>
                    <a:pt x="0" y="36"/>
                    <a:pt x="7" y="55"/>
                  </a:cubicBezTo>
                  <a:cubicBezTo>
                    <a:pt x="14" y="73"/>
                    <a:pt x="35" y="83"/>
                    <a:pt x="54" y="76"/>
                  </a:cubicBezTo>
                  <a:cubicBezTo>
                    <a:pt x="73" y="69"/>
                    <a:pt x="83" y="48"/>
                    <a:pt x="75" y="29"/>
                  </a:cubicBezTo>
                  <a:cubicBezTo>
                    <a:pt x="68" y="10"/>
                    <a:pt x="47" y="0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697330" y="1806635"/>
            <a:ext cx="516430" cy="608752"/>
            <a:chOff x="-1082675" y="1881188"/>
            <a:chExt cx="1035049" cy="1403350"/>
          </a:xfrm>
          <a:solidFill>
            <a:schemeClr val="bg1"/>
          </a:solidFill>
        </p:grpSpPr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-735013" y="1881188"/>
              <a:ext cx="300037" cy="258763"/>
            </a:xfrm>
            <a:custGeom>
              <a:avLst/>
              <a:gdLst>
                <a:gd name="T0" fmla="*/ 5 w 80"/>
                <a:gd name="T1" fmla="*/ 47 h 69"/>
                <a:gd name="T2" fmla="*/ 14 w 80"/>
                <a:gd name="T3" fmla="*/ 47 h 69"/>
                <a:gd name="T4" fmla="*/ 14 w 80"/>
                <a:gd name="T5" fmla="*/ 69 h 69"/>
                <a:gd name="T6" fmla="*/ 19 w 80"/>
                <a:gd name="T7" fmla="*/ 68 h 69"/>
                <a:gd name="T8" fmla="*/ 24 w 80"/>
                <a:gd name="T9" fmla="*/ 67 h 69"/>
                <a:gd name="T10" fmla="*/ 40 w 80"/>
                <a:gd name="T11" fmla="*/ 67 h 69"/>
                <a:gd name="T12" fmla="*/ 56 w 80"/>
                <a:gd name="T13" fmla="*/ 67 h 69"/>
                <a:gd name="T14" fmla="*/ 61 w 80"/>
                <a:gd name="T15" fmla="*/ 68 h 69"/>
                <a:gd name="T16" fmla="*/ 66 w 80"/>
                <a:gd name="T17" fmla="*/ 69 h 69"/>
                <a:gd name="T18" fmla="*/ 66 w 80"/>
                <a:gd name="T19" fmla="*/ 47 h 69"/>
                <a:gd name="T20" fmla="*/ 75 w 80"/>
                <a:gd name="T21" fmla="*/ 47 h 69"/>
                <a:gd name="T22" fmla="*/ 80 w 80"/>
                <a:gd name="T23" fmla="*/ 42 h 69"/>
                <a:gd name="T24" fmla="*/ 80 w 80"/>
                <a:gd name="T25" fmla="*/ 5 h 69"/>
                <a:gd name="T26" fmla="*/ 75 w 80"/>
                <a:gd name="T27" fmla="*/ 0 h 69"/>
                <a:gd name="T28" fmla="*/ 5 w 80"/>
                <a:gd name="T29" fmla="*/ 0 h 69"/>
                <a:gd name="T30" fmla="*/ 0 w 80"/>
                <a:gd name="T31" fmla="*/ 5 h 69"/>
                <a:gd name="T32" fmla="*/ 0 w 80"/>
                <a:gd name="T33" fmla="*/ 42 h 69"/>
                <a:gd name="T34" fmla="*/ 5 w 80"/>
                <a:gd name="T35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69">
                  <a:moveTo>
                    <a:pt x="5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7" y="68"/>
                    <a:pt x="19" y="68"/>
                  </a:cubicBezTo>
                  <a:cubicBezTo>
                    <a:pt x="21" y="68"/>
                    <a:pt x="22" y="68"/>
                    <a:pt x="24" y="67"/>
                  </a:cubicBezTo>
                  <a:cubicBezTo>
                    <a:pt x="29" y="67"/>
                    <a:pt x="35" y="67"/>
                    <a:pt x="40" y="67"/>
                  </a:cubicBezTo>
                  <a:cubicBezTo>
                    <a:pt x="45" y="67"/>
                    <a:pt x="50" y="67"/>
                    <a:pt x="56" y="67"/>
                  </a:cubicBezTo>
                  <a:cubicBezTo>
                    <a:pt x="57" y="68"/>
                    <a:pt x="59" y="68"/>
                    <a:pt x="61" y="68"/>
                  </a:cubicBezTo>
                  <a:cubicBezTo>
                    <a:pt x="63" y="68"/>
                    <a:pt x="64" y="69"/>
                    <a:pt x="66" y="69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8" y="47"/>
                    <a:pt x="80" y="45"/>
                    <a:pt x="80" y="42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2"/>
                    <a:pt x="78" y="0"/>
                    <a:pt x="7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7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-261938" y="2147888"/>
              <a:ext cx="214312" cy="209550"/>
            </a:xfrm>
            <a:custGeom>
              <a:avLst/>
              <a:gdLst>
                <a:gd name="T0" fmla="*/ 9 w 57"/>
                <a:gd name="T1" fmla="*/ 30 h 56"/>
                <a:gd name="T2" fmla="*/ 26 w 57"/>
                <a:gd name="T3" fmla="*/ 47 h 56"/>
                <a:gd name="T4" fmla="*/ 30 w 57"/>
                <a:gd name="T5" fmla="*/ 51 h 56"/>
                <a:gd name="T6" fmla="*/ 33 w 57"/>
                <a:gd name="T7" fmla="*/ 56 h 56"/>
                <a:gd name="T8" fmla="*/ 55 w 57"/>
                <a:gd name="T9" fmla="*/ 35 h 56"/>
                <a:gd name="T10" fmla="*/ 55 w 57"/>
                <a:gd name="T11" fmla="*/ 27 h 56"/>
                <a:gd name="T12" fmla="*/ 30 w 57"/>
                <a:gd name="T13" fmla="*/ 2 h 56"/>
                <a:gd name="T14" fmla="*/ 27 w 57"/>
                <a:gd name="T15" fmla="*/ 0 h 56"/>
                <a:gd name="T16" fmla="*/ 23 w 57"/>
                <a:gd name="T17" fmla="*/ 1 h 56"/>
                <a:gd name="T18" fmla="*/ 0 w 57"/>
                <a:gd name="T19" fmla="*/ 23 h 56"/>
                <a:gd name="T20" fmla="*/ 4 w 57"/>
                <a:gd name="T21" fmla="*/ 26 h 56"/>
                <a:gd name="T22" fmla="*/ 9 w 57"/>
                <a:gd name="T23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56">
                  <a:moveTo>
                    <a:pt x="9" y="30"/>
                  </a:moveTo>
                  <a:cubicBezTo>
                    <a:pt x="15" y="35"/>
                    <a:pt x="21" y="41"/>
                    <a:pt x="26" y="47"/>
                  </a:cubicBezTo>
                  <a:cubicBezTo>
                    <a:pt x="28" y="49"/>
                    <a:pt x="29" y="50"/>
                    <a:pt x="30" y="51"/>
                  </a:cubicBezTo>
                  <a:cubicBezTo>
                    <a:pt x="31" y="53"/>
                    <a:pt x="32" y="54"/>
                    <a:pt x="33" y="56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7" y="33"/>
                    <a:pt x="57" y="29"/>
                    <a:pt x="55" y="2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25" y="0"/>
                    <a:pt x="24" y="0"/>
                    <a:pt x="23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8"/>
                    <a:pt x="7" y="29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-1082675" y="2192338"/>
              <a:ext cx="993775" cy="1092200"/>
            </a:xfrm>
            <a:custGeom>
              <a:avLst/>
              <a:gdLst>
                <a:gd name="T0" fmla="*/ 41 w 265"/>
                <a:gd name="T1" fmla="*/ 228 h 291"/>
                <a:gd name="T2" fmla="*/ 70 w 265"/>
                <a:gd name="T3" fmla="*/ 205 h 291"/>
                <a:gd name="T4" fmla="*/ 36 w 265"/>
                <a:gd name="T5" fmla="*/ 132 h 291"/>
                <a:gd name="T6" fmla="*/ 133 w 265"/>
                <a:gd name="T7" fmla="*/ 36 h 291"/>
                <a:gd name="T8" fmla="*/ 229 w 265"/>
                <a:gd name="T9" fmla="*/ 132 h 291"/>
                <a:gd name="T10" fmla="*/ 141 w 265"/>
                <a:gd name="T11" fmla="*/ 228 h 291"/>
                <a:gd name="T12" fmla="*/ 141 w 265"/>
                <a:gd name="T13" fmla="*/ 212 h 291"/>
                <a:gd name="T14" fmla="*/ 141 w 265"/>
                <a:gd name="T15" fmla="*/ 204 h 291"/>
                <a:gd name="T16" fmla="*/ 138 w 265"/>
                <a:gd name="T17" fmla="*/ 199 h 291"/>
                <a:gd name="T18" fmla="*/ 131 w 265"/>
                <a:gd name="T19" fmla="*/ 199 h 291"/>
                <a:gd name="T20" fmla="*/ 74 w 265"/>
                <a:gd name="T21" fmla="*/ 239 h 291"/>
                <a:gd name="T22" fmla="*/ 71 w 265"/>
                <a:gd name="T23" fmla="*/ 244 h 291"/>
                <a:gd name="T24" fmla="*/ 74 w 265"/>
                <a:gd name="T25" fmla="*/ 249 h 291"/>
                <a:gd name="T26" fmla="*/ 131 w 265"/>
                <a:gd name="T27" fmla="*/ 289 h 291"/>
                <a:gd name="T28" fmla="*/ 135 w 265"/>
                <a:gd name="T29" fmla="*/ 291 h 291"/>
                <a:gd name="T30" fmla="*/ 138 w 265"/>
                <a:gd name="T31" fmla="*/ 290 h 291"/>
                <a:gd name="T32" fmla="*/ 141 w 265"/>
                <a:gd name="T33" fmla="*/ 284 h 291"/>
                <a:gd name="T34" fmla="*/ 141 w 265"/>
                <a:gd name="T35" fmla="*/ 280 h 291"/>
                <a:gd name="T36" fmla="*/ 141 w 265"/>
                <a:gd name="T37" fmla="*/ 264 h 291"/>
                <a:gd name="T38" fmla="*/ 265 w 265"/>
                <a:gd name="T39" fmla="*/ 132 h 291"/>
                <a:gd name="T40" fmla="*/ 240 w 265"/>
                <a:gd name="T41" fmla="*/ 55 h 291"/>
                <a:gd name="T42" fmla="*/ 237 w 265"/>
                <a:gd name="T43" fmla="*/ 50 h 291"/>
                <a:gd name="T44" fmla="*/ 234 w 265"/>
                <a:gd name="T45" fmla="*/ 46 h 291"/>
                <a:gd name="T46" fmla="*/ 216 w 265"/>
                <a:gd name="T47" fmla="*/ 29 h 291"/>
                <a:gd name="T48" fmla="*/ 212 w 265"/>
                <a:gd name="T49" fmla="*/ 26 h 291"/>
                <a:gd name="T50" fmla="*/ 207 w 265"/>
                <a:gd name="T51" fmla="*/ 23 h 291"/>
                <a:gd name="T52" fmla="*/ 159 w 265"/>
                <a:gd name="T53" fmla="*/ 2 h 291"/>
                <a:gd name="T54" fmla="*/ 154 w 265"/>
                <a:gd name="T55" fmla="*/ 1 h 291"/>
                <a:gd name="T56" fmla="*/ 149 w 265"/>
                <a:gd name="T57" fmla="*/ 0 h 291"/>
                <a:gd name="T58" fmla="*/ 133 w 265"/>
                <a:gd name="T59" fmla="*/ 0 h 291"/>
                <a:gd name="T60" fmla="*/ 117 w 265"/>
                <a:gd name="T61" fmla="*/ 0 h 291"/>
                <a:gd name="T62" fmla="*/ 112 w 265"/>
                <a:gd name="T63" fmla="*/ 1 h 291"/>
                <a:gd name="T64" fmla="*/ 107 w 265"/>
                <a:gd name="T65" fmla="*/ 2 h 291"/>
                <a:gd name="T66" fmla="*/ 0 w 265"/>
                <a:gd name="T67" fmla="*/ 132 h 291"/>
                <a:gd name="T68" fmla="*/ 41 w 265"/>
                <a:gd name="T69" fmla="*/ 22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5" h="291">
                  <a:moveTo>
                    <a:pt x="41" y="228"/>
                  </a:moveTo>
                  <a:cubicBezTo>
                    <a:pt x="70" y="205"/>
                    <a:pt x="70" y="205"/>
                    <a:pt x="70" y="205"/>
                  </a:cubicBezTo>
                  <a:cubicBezTo>
                    <a:pt x="50" y="188"/>
                    <a:pt x="36" y="161"/>
                    <a:pt x="36" y="132"/>
                  </a:cubicBezTo>
                  <a:cubicBezTo>
                    <a:pt x="36" y="79"/>
                    <a:pt x="80" y="36"/>
                    <a:pt x="133" y="36"/>
                  </a:cubicBezTo>
                  <a:cubicBezTo>
                    <a:pt x="186" y="36"/>
                    <a:pt x="229" y="79"/>
                    <a:pt x="229" y="132"/>
                  </a:cubicBezTo>
                  <a:cubicBezTo>
                    <a:pt x="229" y="182"/>
                    <a:pt x="191" y="224"/>
                    <a:pt x="141" y="228"/>
                  </a:cubicBezTo>
                  <a:cubicBezTo>
                    <a:pt x="141" y="212"/>
                    <a:pt x="141" y="212"/>
                    <a:pt x="141" y="212"/>
                  </a:cubicBezTo>
                  <a:cubicBezTo>
                    <a:pt x="141" y="204"/>
                    <a:pt x="141" y="204"/>
                    <a:pt x="141" y="204"/>
                  </a:cubicBezTo>
                  <a:cubicBezTo>
                    <a:pt x="141" y="202"/>
                    <a:pt x="140" y="200"/>
                    <a:pt x="138" y="199"/>
                  </a:cubicBezTo>
                  <a:cubicBezTo>
                    <a:pt x="136" y="197"/>
                    <a:pt x="133" y="198"/>
                    <a:pt x="131" y="199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72" y="240"/>
                    <a:pt x="71" y="242"/>
                    <a:pt x="71" y="244"/>
                  </a:cubicBezTo>
                  <a:cubicBezTo>
                    <a:pt x="71" y="246"/>
                    <a:pt x="72" y="248"/>
                    <a:pt x="74" y="249"/>
                  </a:cubicBezTo>
                  <a:cubicBezTo>
                    <a:pt x="131" y="289"/>
                    <a:pt x="131" y="289"/>
                    <a:pt x="131" y="289"/>
                  </a:cubicBezTo>
                  <a:cubicBezTo>
                    <a:pt x="132" y="290"/>
                    <a:pt x="134" y="291"/>
                    <a:pt x="135" y="291"/>
                  </a:cubicBezTo>
                  <a:cubicBezTo>
                    <a:pt x="136" y="291"/>
                    <a:pt x="137" y="290"/>
                    <a:pt x="138" y="290"/>
                  </a:cubicBezTo>
                  <a:cubicBezTo>
                    <a:pt x="140" y="289"/>
                    <a:pt x="141" y="287"/>
                    <a:pt x="141" y="284"/>
                  </a:cubicBezTo>
                  <a:cubicBezTo>
                    <a:pt x="141" y="280"/>
                    <a:pt x="141" y="280"/>
                    <a:pt x="141" y="280"/>
                  </a:cubicBezTo>
                  <a:cubicBezTo>
                    <a:pt x="141" y="264"/>
                    <a:pt x="141" y="264"/>
                    <a:pt x="141" y="264"/>
                  </a:cubicBezTo>
                  <a:cubicBezTo>
                    <a:pt x="210" y="260"/>
                    <a:pt x="265" y="202"/>
                    <a:pt x="265" y="132"/>
                  </a:cubicBezTo>
                  <a:cubicBezTo>
                    <a:pt x="265" y="103"/>
                    <a:pt x="256" y="77"/>
                    <a:pt x="240" y="55"/>
                  </a:cubicBezTo>
                  <a:cubicBezTo>
                    <a:pt x="239" y="53"/>
                    <a:pt x="238" y="52"/>
                    <a:pt x="237" y="50"/>
                  </a:cubicBezTo>
                  <a:cubicBezTo>
                    <a:pt x="236" y="49"/>
                    <a:pt x="235" y="48"/>
                    <a:pt x="234" y="46"/>
                  </a:cubicBezTo>
                  <a:cubicBezTo>
                    <a:pt x="228" y="40"/>
                    <a:pt x="223" y="34"/>
                    <a:pt x="216" y="29"/>
                  </a:cubicBezTo>
                  <a:cubicBezTo>
                    <a:pt x="215" y="28"/>
                    <a:pt x="213" y="27"/>
                    <a:pt x="212" y="26"/>
                  </a:cubicBezTo>
                  <a:cubicBezTo>
                    <a:pt x="210" y="25"/>
                    <a:pt x="209" y="24"/>
                    <a:pt x="207" y="23"/>
                  </a:cubicBezTo>
                  <a:cubicBezTo>
                    <a:pt x="193" y="13"/>
                    <a:pt x="177" y="6"/>
                    <a:pt x="159" y="2"/>
                  </a:cubicBezTo>
                  <a:cubicBezTo>
                    <a:pt x="157" y="2"/>
                    <a:pt x="156" y="2"/>
                    <a:pt x="154" y="1"/>
                  </a:cubicBezTo>
                  <a:cubicBezTo>
                    <a:pt x="152" y="1"/>
                    <a:pt x="150" y="1"/>
                    <a:pt x="149" y="0"/>
                  </a:cubicBezTo>
                  <a:cubicBezTo>
                    <a:pt x="143" y="0"/>
                    <a:pt x="138" y="0"/>
                    <a:pt x="133" y="0"/>
                  </a:cubicBezTo>
                  <a:cubicBezTo>
                    <a:pt x="128" y="0"/>
                    <a:pt x="122" y="0"/>
                    <a:pt x="117" y="0"/>
                  </a:cubicBezTo>
                  <a:cubicBezTo>
                    <a:pt x="115" y="1"/>
                    <a:pt x="114" y="1"/>
                    <a:pt x="112" y="1"/>
                  </a:cubicBezTo>
                  <a:cubicBezTo>
                    <a:pt x="110" y="2"/>
                    <a:pt x="108" y="2"/>
                    <a:pt x="107" y="2"/>
                  </a:cubicBezTo>
                  <a:cubicBezTo>
                    <a:pt x="46" y="14"/>
                    <a:pt x="0" y="68"/>
                    <a:pt x="0" y="132"/>
                  </a:cubicBezTo>
                  <a:cubicBezTo>
                    <a:pt x="0" y="170"/>
                    <a:pt x="16" y="204"/>
                    <a:pt x="41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-677863" y="2390776"/>
              <a:ext cx="187325" cy="390525"/>
            </a:xfrm>
            <a:custGeom>
              <a:avLst/>
              <a:gdLst>
                <a:gd name="T0" fmla="*/ 25 w 50"/>
                <a:gd name="T1" fmla="*/ 104 h 104"/>
                <a:gd name="T2" fmla="*/ 50 w 50"/>
                <a:gd name="T3" fmla="*/ 79 h 104"/>
                <a:gd name="T4" fmla="*/ 37 w 50"/>
                <a:gd name="T5" fmla="*/ 57 h 104"/>
                <a:gd name="T6" fmla="*/ 34 w 50"/>
                <a:gd name="T7" fmla="*/ 9 h 104"/>
                <a:gd name="T8" fmla="*/ 25 w 50"/>
                <a:gd name="T9" fmla="*/ 0 h 104"/>
                <a:gd name="T10" fmla="*/ 16 w 50"/>
                <a:gd name="T11" fmla="*/ 9 h 104"/>
                <a:gd name="T12" fmla="*/ 13 w 50"/>
                <a:gd name="T13" fmla="*/ 57 h 104"/>
                <a:gd name="T14" fmla="*/ 0 w 50"/>
                <a:gd name="T15" fmla="*/ 79 h 104"/>
                <a:gd name="T16" fmla="*/ 25 w 50"/>
                <a:gd name="T1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04">
                  <a:moveTo>
                    <a:pt x="25" y="104"/>
                  </a:moveTo>
                  <a:cubicBezTo>
                    <a:pt x="39" y="104"/>
                    <a:pt x="50" y="93"/>
                    <a:pt x="50" y="79"/>
                  </a:cubicBezTo>
                  <a:cubicBezTo>
                    <a:pt x="50" y="69"/>
                    <a:pt x="45" y="61"/>
                    <a:pt x="37" y="57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4"/>
                    <a:pt x="30" y="0"/>
                    <a:pt x="25" y="0"/>
                  </a:cubicBezTo>
                  <a:cubicBezTo>
                    <a:pt x="20" y="0"/>
                    <a:pt x="16" y="4"/>
                    <a:pt x="16" y="9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5" y="61"/>
                    <a:pt x="0" y="69"/>
                    <a:pt x="0" y="79"/>
                  </a:cubicBezTo>
                  <a:cubicBezTo>
                    <a:pt x="0" y="93"/>
                    <a:pt x="11" y="104"/>
                    <a:pt x="25" y="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115" y="344966"/>
            <a:ext cx="484784" cy="4634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36" y="1889580"/>
            <a:ext cx="495703" cy="49570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376838" y="2880987"/>
            <a:ext cx="6372225" cy="1190625"/>
            <a:chOff x="1633581" y="1600294"/>
            <a:chExt cx="6372225" cy="1190625"/>
          </a:xfrm>
        </p:grpSpPr>
        <p:grpSp>
          <p:nvGrpSpPr>
            <p:cNvPr id="46" name="Group 45"/>
            <p:cNvGrpSpPr/>
            <p:nvPr/>
          </p:nvGrpSpPr>
          <p:grpSpPr>
            <a:xfrm>
              <a:off x="1633581" y="1600294"/>
              <a:ext cx="6372225" cy="1190625"/>
              <a:chOff x="1633581" y="1600294"/>
              <a:chExt cx="6372225" cy="1190625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3581" y="1600294"/>
                <a:ext cx="6372225" cy="11906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7369" y="2644122"/>
                <a:ext cx="4057650" cy="1333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0012" y="2646552"/>
              <a:ext cx="509132" cy="130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363" y="4263643"/>
            <a:ext cx="6362700" cy="2076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4281055" y="3761509"/>
            <a:ext cx="1288472" cy="163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281055" y="4532866"/>
            <a:ext cx="519545" cy="163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26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7114" y="2633032"/>
            <a:ext cx="34772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Tortoise GIT</a:t>
            </a:r>
          </a:p>
          <a:p>
            <a:r>
              <a:rPr lang="en-US" sz="30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Git</a:t>
            </a:r>
            <a:r>
              <a:rPr lang="en-US" sz="3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-Client Installation</a:t>
            </a:r>
          </a:p>
        </p:txBody>
      </p:sp>
    </p:spTree>
    <p:extLst>
      <p:ext uri="{BB962C8B-B14F-4D97-AF65-F5344CB8AC3E}">
        <p14:creationId xmlns:p14="http://schemas.microsoft.com/office/powerpoint/2010/main" val="70361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Tortoise GIT Installation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38" r="20209"/>
          <a:stretch/>
        </p:blipFill>
        <p:spPr>
          <a:xfrm>
            <a:off x="1175884" y="1282229"/>
            <a:ext cx="6964471" cy="4997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0153" y="3830983"/>
            <a:ext cx="4258849" cy="352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1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28875"/>
            <a:ext cx="4267200" cy="2000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24539" y="3900368"/>
            <a:ext cx="736773" cy="352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45" y="1735926"/>
            <a:ext cx="5971310" cy="457896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</p:spPr>
        <p:txBody>
          <a:bodyPr/>
          <a:lstStyle/>
          <a:p>
            <a:r>
              <a:rPr lang="en-AU" b="1" dirty="0"/>
              <a:t>Distributed Version Control Diagram</a:t>
            </a:r>
          </a:p>
        </p:txBody>
      </p:sp>
    </p:spTree>
    <p:extLst>
      <p:ext uri="{BB962C8B-B14F-4D97-AF65-F5344CB8AC3E}">
        <p14:creationId xmlns:p14="http://schemas.microsoft.com/office/powerpoint/2010/main" val="3314150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919287"/>
            <a:ext cx="3914775" cy="3019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15218" y="3513424"/>
            <a:ext cx="736773" cy="275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60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533525"/>
            <a:ext cx="4819650" cy="37909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77931" y="4857482"/>
            <a:ext cx="736773" cy="275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74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538287"/>
            <a:ext cx="4838700" cy="3781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77926" y="4879516"/>
            <a:ext cx="736773" cy="275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6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528762"/>
            <a:ext cx="4829175" cy="3800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0977" y="4857482"/>
            <a:ext cx="736773" cy="275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0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547812"/>
            <a:ext cx="4810125" cy="3762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88944" y="4868499"/>
            <a:ext cx="736773" cy="275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5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538287"/>
            <a:ext cx="4819650" cy="3781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88943" y="4879515"/>
            <a:ext cx="736773" cy="275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52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547812"/>
            <a:ext cx="48387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3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547812"/>
            <a:ext cx="4848225" cy="3762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88944" y="4868499"/>
            <a:ext cx="736773" cy="275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44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7114" y="2633032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fa Rotis Sans Serif" panose="00000400000000000000" pitchFamily="2" charset="0"/>
              </a:rPr>
              <a:t>GIT Installation</a:t>
            </a:r>
            <a:endParaRPr lang="en-US" sz="3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fa Rotis Sans Serif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168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552575"/>
            <a:ext cx="48291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-7" y="-2"/>
            <a:ext cx="9144001" cy="5461349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951672"/>
            <a:ext cx="58120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Snapshots, Not 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Nearly Every Operation Is 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Has 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Generally Only Adds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Three States</a:t>
            </a:r>
          </a:p>
        </p:txBody>
      </p:sp>
    </p:spTree>
    <p:extLst>
      <p:ext uri="{BB962C8B-B14F-4D97-AF65-F5344CB8AC3E}">
        <p14:creationId xmlns:p14="http://schemas.microsoft.com/office/powerpoint/2010/main" val="324118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543050"/>
            <a:ext cx="48577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14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43050"/>
            <a:ext cx="4876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94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640858"/>
            <a:ext cx="48577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89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Repository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Configure and Initialize Repository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49" y="3286745"/>
            <a:ext cx="6116070" cy="28236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6064" y="4545632"/>
            <a:ext cx="4436918" cy="163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91349" y="1859973"/>
            <a:ext cx="6116070" cy="1163782"/>
          </a:xfrm>
          <a:prstGeom prst="rect">
            <a:avLst/>
          </a:prstGeom>
          <a:solidFill>
            <a:schemeClr val="bg1">
              <a:alpha val="23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–global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“email@example.com</a:t>
            </a:r>
            <a:r>
              <a:rPr lang="en-US" dirty="0"/>
              <a:t>”</a:t>
            </a:r>
          </a:p>
          <a:p>
            <a:pPr algn="ctr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–global user.name “project </a:t>
            </a:r>
            <a:r>
              <a:rPr lang="en-US" dirty="0" err="1"/>
              <a:t>devops</a:t>
            </a:r>
            <a:r>
              <a:rPr lang="en-US" dirty="0"/>
              <a:t> 1010”</a:t>
            </a:r>
          </a:p>
        </p:txBody>
      </p:sp>
    </p:spTree>
    <p:extLst>
      <p:ext uri="{BB962C8B-B14F-4D97-AF65-F5344CB8AC3E}">
        <p14:creationId xmlns:p14="http://schemas.microsoft.com/office/powerpoint/2010/main" val="3668719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Tracked and Untracked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383" y="1818408"/>
            <a:ext cx="8179234" cy="4540827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74477" y="1974749"/>
            <a:ext cx="7387140" cy="3785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Untracked files in the working directory not in your last snapshot and are not in your staging area.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Tracked files are files that were in the last snapshot; they can be unmodified, modified, or staged.</a:t>
            </a:r>
          </a:p>
          <a:p>
            <a:pPr lvl="2"/>
            <a:endParaRPr lang="en-US" sz="1600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696824" y="4179989"/>
            <a:ext cx="506173" cy="482934"/>
          </a:xfrm>
          <a:custGeom>
            <a:avLst/>
            <a:gdLst>
              <a:gd name="T0" fmla="*/ 371 w 372"/>
              <a:gd name="T1" fmla="*/ 228 h 401"/>
              <a:gd name="T2" fmla="*/ 371 w 372"/>
              <a:gd name="T3" fmla="*/ 225 h 401"/>
              <a:gd name="T4" fmla="*/ 369 w 372"/>
              <a:gd name="T5" fmla="*/ 223 h 401"/>
              <a:gd name="T6" fmla="*/ 368 w 372"/>
              <a:gd name="T7" fmla="*/ 221 h 401"/>
              <a:gd name="T8" fmla="*/ 366 w 372"/>
              <a:gd name="T9" fmla="*/ 220 h 401"/>
              <a:gd name="T10" fmla="*/ 351 w 372"/>
              <a:gd name="T11" fmla="*/ 126 h 401"/>
              <a:gd name="T12" fmla="*/ 351 w 372"/>
              <a:gd name="T13" fmla="*/ 122 h 401"/>
              <a:gd name="T14" fmla="*/ 349 w 372"/>
              <a:gd name="T15" fmla="*/ 119 h 401"/>
              <a:gd name="T16" fmla="*/ 346 w 372"/>
              <a:gd name="T17" fmla="*/ 116 h 401"/>
              <a:gd name="T18" fmla="*/ 272 w 372"/>
              <a:gd name="T19" fmla="*/ 54 h 401"/>
              <a:gd name="T20" fmla="*/ 271 w 372"/>
              <a:gd name="T21" fmla="*/ 51 h 401"/>
              <a:gd name="T22" fmla="*/ 270 w 372"/>
              <a:gd name="T23" fmla="*/ 49 h 401"/>
              <a:gd name="T24" fmla="*/ 269 w 372"/>
              <a:gd name="T25" fmla="*/ 47 h 401"/>
              <a:gd name="T26" fmla="*/ 267 w 372"/>
              <a:gd name="T27" fmla="*/ 45 h 401"/>
              <a:gd name="T28" fmla="*/ 265 w 372"/>
              <a:gd name="T29" fmla="*/ 44 h 401"/>
              <a:gd name="T30" fmla="*/ 107 w 372"/>
              <a:gd name="T31" fmla="*/ 44 h 401"/>
              <a:gd name="T32" fmla="*/ 105 w 372"/>
              <a:gd name="T33" fmla="*/ 45 h 401"/>
              <a:gd name="T34" fmla="*/ 103 w 372"/>
              <a:gd name="T35" fmla="*/ 47 h 401"/>
              <a:gd name="T36" fmla="*/ 102 w 372"/>
              <a:gd name="T37" fmla="*/ 49 h 401"/>
              <a:gd name="T38" fmla="*/ 101 w 372"/>
              <a:gd name="T39" fmla="*/ 51 h 401"/>
              <a:gd name="T40" fmla="*/ 100 w 372"/>
              <a:gd name="T41" fmla="*/ 54 h 401"/>
              <a:gd name="T42" fmla="*/ 100 w 372"/>
              <a:gd name="T43" fmla="*/ 73 h 401"/>
              <a:gd name="T44" fmla="*/ 25 w 372"/>
              <a:gd name="T45" fmla="*/ 117 h 401"/>
              <a:gd name="T46" fmla="*/ 22 w 372"/>
              <a:gd name="T47" fmla="*/ 120 h 401"/>
              <a:gd name="T48" fmla="*/ 21 w 372"/>
              <a:gd name="T49" fmla="*/ 123 h 401"/>
              <a:gd name="T50" fmla="*/ 21 w 372"/>
              <a:gd name="T51" fmla="*/ 211 h 401"/>
              <a:gd name="T52" fmla="*/ 5 w 372"/>
              <a:gd name="T53" fmla="*/ 220 h 401"/>
              <a:gd name="T54" fmla="*/ 4 w 372"/>
              <a:gd name="T55" fmla="*/ 222 h 401"/>
              <a:gd name="T56" fmla="*/ 2 w 372"/>
              <a:gd name="T57" fmla="*/ 224 h 401"/>
              <a:gd name="T58" fmla="*/ 1 w 372"/>
              <a:gd name="T59" fmla="*/ 226 h 401"/>
              <a:gd name="T60" fmla="*/ 0 w 372"/>
              <a:gd name="T61" fmla="*/ 229 h 401"/>
              <a:gd name="T62" fmla="*/ 0 w 372"/>
              <a:gd name="T63" fmla="*/ 230 h 401"/>
              <a:gd name="T64" fmla="*/ 92 w 372"/>
              <a:gd name="T65" fmla="*/ 367 h 401"/>
              <a:gd name="T66" fmla="*/ 264 w 372"/>
              <a:gd name="T67" fmla="*/ 358 h 401"/>
              <a:gd name="T68" fmla="*/ 372 w 372"/>
              <a:gd name="T69" fmla="*/ 314 h 401"/>
              <a:gd name="T70" fmla="*/ 286 w 372"/>
              <a:gd name="T71" fmla="*/ 204 h 401"/>
              <a:gd name="T72" fmla="*/ 226 w 372"/>
              <a:gd name="T73" fmla="*/ 253 h 401"/>
              <a:gd name="T74" fmla="*/ 199 w 372"/>
              <a:gd name="T75" fmla="*/ 104 h 401"/>
              <a:gd name="T76" fmla="*/ 233 w 372"/>
              <a:gd name="T77" fmla="*/ 55 h 401"/>
              <a:gd name="T78" fmla="*/ 146 w 372"/>
              <a:gd name="T79" fmla="*/ 253 h 401"/>
              <a:gd name="T80" fmla="*/ 133 w 372"/>
              <a:gd name="T81" fmla="*/ 230 h 401"/>
              <a:gd name="T82" fmla="*/ 26 w 372"/>
              <a:gd name="T83" fmla="*/ 253 h 401"/>
              <a:gd name="T84" fmla="*/ 172 w 372"/>
              <a:gd name="T85" fmla="*/ 230 h 401"/>
              <a:gd name="T86" fmla="*/ 171 w 372"/>
              <a:gd name="T87" fmla="*/ 227 h 401"/>
              <a:gd name="T88" fmla="*/ 170 w 372"/>
              <a:gd name="T89" fmla="*/ 225 h 401"/>
              <a:gd name="T90" fmla="*/ 169 w 372"/>
              <a:gd name="T91" fmla="*/ 223 h 401"/>
              <a:gd name="T92" fmla="*/ 167 w 372"/>
              <a:gd name="T93" fmla="*/ 221 h 401"/>
              <a:gd name="T94" fmla="*/ 165 w 372"/>
              <a:gd name="T95" fmla="*/ 219 h 401"/>
              <a:gd name="T96" fmla="*/ 46 w 372"/>
              <a:gd name="T97" fmla="*/ 133 h 401"/>
              <a:gd name="T98" fmla="*/ 192 w 372"/>
              <a:gd name="T99" fmla="*/ 191 h 401"/>
              <a:gd name="T100" fmla="*/ 326 w 372"/>
              <a:gd name="T101" fmla="*/ 197 h 401"/>
              <a:gd name="T102" fmla="*/ 207 w 372"/>
              <a:gd name="T103" fmla="*/ 220 h 401"/>
              <a:gd name="T104" fmla="*/ 204 w 372"/>
              <a:gd name="T105" fmla="*/ 221 h 401"/>
              <a:gd name="T106" fmla="*/ 203 w 372"/>
              <a:gd name="T107" fmla="*/ 223 h 401"/>
              <a:gd name="T108" fmla="*/ 202 w 372"/>
              <a:gd name="T109" fmla="*/ 225 h 401"/>
              <a:gd name="T110" fmla="*/ 201 w 372"/>
              <a:gd name="T111" fmla="*/ 228 h 401"/>
              <a:gd name="T112" fmla="*/ 200 w 372"/>
              <a:gd name="T113" fmla="*/ 230 h 401"/>
              <a:gd name="T114" fmla="*/ 239 w 372"/>
              <a:gd name="T115" fmla="*/ 344 h 401"/>
              <a:gd name="T116" fmla="*/ 299 w 372"/>
              <a:gd name="T117" fmla="*/ 334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72" h="401">
                <a:moveTo>
                  <a:pt x="372" y="230"/>
                </a:moveTo>
                <a:cubicBezTo>
                  <a:pt x="372" y="230"/>
                  <a:pt x="372" y="230"/>
                  <a:pt x="372" y="229"/>
                </a:cubicBezTo>
                <a:cubicBezTo>
                  <a:pt x="372" y="229"/>
                  <a:pt x="372" y="229"/>
                  <a:pt x="372" y="229"/>
                </a:cubicBezTo>
                <a:cubicBezTo>
                  <a:pt x="372" y="229"/>
                  <a:pt x="372" y="229"/>
                  <a:pt x="372" y="229"/>
                </a:cubicBezTo>
                <a:cubicBezTo>
                  <a:pt x="372" y="228"/>
                  <a:pt x="372" y="228"/>
                  <a:pt x="372" y="228"/>
                </a:cubicBezTo>
                <a:cubicBezTo>
                  <a:pt x="372" y="228"/>
                  <a:pt x="372" y="228"/>
                  <a:pt x="371" y="228"/>
                </a:cubicBezTo>
                <a:cubicBezTo>
                  <a:pt x="371" y="228"/>
                  <a:pt x="371" y="227"/>
                  <a:pt x="371" y="227"/>
                </a:cubicBezTo>
                <a:cubicBezTo>
                  <a:pt x="371" y="227"/>
                  <a:pt x="371" y="227"/>
                  <a:pt x="371" y="227"/>
                </a:cubicBezTo>
                <a:cubicBezTo>
                  <a:pt x="371" y="227"/>
                  <a:pt x="371" y="227"/>
                  <a:pt x="371" y="226"/>
                </a:cubicBezTo>
                <a:cubicBezTo>
                  <a:pt x="371" y="226"/>
                  <a:pt x="371" y="226"/>
                  <a:pt x="371" y="226"/>
                </a:cubicBezTo>
                <a:cubicBezTo>
                  <a:pt x="371" y="226"/>
                  <a:pt x="371" y="226"/>
                  <a:pt x="371" y="226"/>
                </a:cubicBezTo>
                <a:cubicBezTo>
                  <a:pt x="371" y="225"/>
                  <a:pt x="371" y="225"/>
                  <a:pt x="371" y="225"/>
                </a:cubicBezTo>
                <a:cubicBezTo>
                  <a:pt x="371" y="225"/>
                  <a:pt x="371" y="225"/>
                  <a:pt x="370" y="225"/>
                </a:cubicBezTo>
                <a:cubicBezTo>
                  <a:pt x="370" y="225"/>
                  <a:pt x="370" y="225"/>
                  <a:pt x="370" y="224"/>
                </a:cubicBezTo>
                <a:cubicBezTo>
                  <a:pt x="370" y="224"/>
                  <a:pt x="370" y="224"/>
                  <a:pt x="370" y="224"/>
                </a:cubicBezTo>
                <a:cubicBezTo>
                  <a:pt x="370" y="224"/>
                  <a:pt x="370" y="224"/>
                  <a:pt x="370" y="224"/>
                </a:cubicBezTo>
                <a:cubicBezTo>
                  <a:pt x="370" y="224"/>
                  <a:pt x="370" y="224"/>
                  <a:pt x="370" y="223"/>
                </a:cubicBezTo>
                <a:cubicBezTo>
                  <a:pt x="370" y="223"/>
                  <a:pt x="370" y="223"/>
                  <a:pt x="369" y="223"/>
                </a:cubicBezTo>
                <a:cubicBezTo>
                  <a:pt x="369" y="223"/>
                  <a:pt x="369" y="223"/>
                  <a:pt x="369" y="223"/>
                </a:cubicBezTo>
                <a:cubicBezTo>
                  <a:pt x="369" y="223"/>
                  <a:pt x="369" y="223"/>
                  <a:pt x="369" y="222"/>
                </a:cubicBezTo>
                <a:cubicBezTo>
                  <a:pt x="369" y="222"/>
                  <a:pt x="369" y="222"/>
                  <a:pt x="369" y="222"/>
                </a:cubicBezTo>
                <a:cubicBezTo>
                  <a:pt x="369" y="222"/>
                  <a:pt x="368" y="222"/>
                  <a:pt x="368" y="222"/>
                </a:cubicBezTo>
                <a:cubicBezTo>
                  <a:pt x="368" y="222"/>
                  <a:pt x="368" y="222"/>
                  <a:pt x="368" y="221"/>
                </a:cubicBezTo>
                <a:cubicBezTo>
                  <a:pt x="368" y="221"/>
                  <a:pt x="368" y="221"/>
                  <a:pt x="368" y="221"/>
                </a:cubicBezTo>
                <a:cubicBezTo>
                  <a:pt x="368" y="221"/>
                  <a:pt x="368" y="221"/>
                  <a:pt x="367" y="221"/>
                </a:cubicBezTo>
                <a:cubicBezTo>
                  <a:pt x="367" y="221"/>
                  <a:pt x="367" y="221"/>
                  <a:pt x="367" y="221"/>
                </a:cubicBezTo>
                <a:cubicBezTo>
                  <a:pt x="367" y="221"/>
                  <a:pt x="367" y="220"/>
                  <a:pt x="367" y="220"/>
                </a:cubicBezTo>
                <a:cubicBezTo>
                  <a:pt x="367" y="220"/>
                  <a:pt x="367" y="220"/>
                  <a:pt x="366" y="220"/>
                </a:cubicBezTo>
                <a:cubicBezTo>
                  <a:pt x="366" y="220"/>
                  <a:pt x="366" y="220"/>
                  <a:pt x="366" y="220"/>
                </a:cubicBezTo>
                <a:cubicBezTo>
                  <a:pt x="366" y="220"/>
                  <a:pt x="366" y="220"/>
                  <a:pt x="366" y="220"/>
                </a:cubicBezTo>
                <a:cubicBezTo>
                  <a:pt x="366" y="220"/>
                  <a:pt x="366" y="220"/>
                  <a:pt x="365" y="219"/>
                </a:cubicBezTo>
                <a:cubicBezTo>
                  <a:pt x="365" y="219"/>
                  <a:pt x="365" y="219"/>
                  <a:pt x="365" y="219"/>
                </a:cubicBezTo>
                <a:cubicBezTo>
                  <a:pt x="365" y="219"/>
                  <a:pt x="365" y="219"/>
                  <a:pt x="365" y="219"/>
                </a:cubicBezTo>
                <a:cubicBezTo>
                  <a:pt x="351" y="211"/>
                  <a:pt x="351" y="211"/>
                  <a:pt x="351" y="211"/>
                </a:cubicBezTo>
                <a:cubicBezTo>
                  <a:pt x="351" y="126"/>
                  <a:pt x="351" y="126"/>
                  <a:pt x="351" y="126"/>
                </a:cubicBezTo>
                <a:cubicBezTo>
                  <a:pt x="351" y="126"/>
                  <a:pt x="351" y="126"/>
                  <a:pt x="351" y="126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5"/>
                  <a:pt x="351" y="124"/>
                  <a:pt x="351" y="124"/>
                </a:cubicBezTo>
                <a:cubicBezTo>
                  <a:pt x="351" y="124"/>
                  <a:pt x="351" y="124"/>
                  <a:pt x="351" y="124"/>
                </a:cubicBezTo>
                <a:cubicBezTo>
                  <a:pt x="351" y="123"/>
                  <a:pt x="351" y="123"/>
                  <a:pt x="351" y="123"/>
                </a:cubicBezTo>
                <a:cubicBezTo>
                  <a:pt x="351" y="123"/>
                  <a:pt x="351" y="123"/>
                  <a:pt x="351" y="122"/>
                </a:cubicBezTo>
                <a:cubicBezTo>
                  <a:pt x="351" y="122"/>
                  <a:pt x="351" y="122"/>
                  <a:pt x="351" y="122"/>
                </a:cubicBezTo>
                <a:cubicBezTo>
                  <a:pt x="351" y="122"/>
                  <a:pt x="350" y="121"/>
                  <a:pt x="350" y="121"/>
                </a:cubicBezTo>
                <a:cubicBezTo>
                  <a:pt x="350" y="121"/>
                  <a:pt x="350" y="121"/>
                  <a:pt x="350" y="121"/>
                </a:cubicBezTo>
                <a:cubicBezTo>
                  <a:pt x="350" y="121"/>
                  <a:pt x="350" y="120"/>
                  <a:pt x="350" y="120"/>
                </a:cubicBezTo>
                <a:cubicBezTo>
                  <a:pt x="350" y="120"/>
                  <a:pt x="350" y="120"/>
                  <a:pt x="350" y="120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348" y="118"/>
                  <a:pt x="348" y="118"/>
                  <a:pt x="348" y="118"/>
                </a:cubicBezTo>
                <a:cubicBezTo>
                  <a:pt x="348" y="117"/>
                  <a:pt x="348" y="117"/>
                  <a:pt x="348" y="117"/>
                </a:cubicBezTo>
                <a:cubicBezTo>
                  <a:pt x="348" y="117"/>
                  <a:pt x="347" y="117"/>
                  <a:pt x="347" y="117"/>
                </a:cubicBezTo>
                <a:cubicBezTo>
                  <a:pt x="347" y="117"/>
                  <a:pt x="347" y="116"/>
                  <a:pt x="347" y="116"/>
                </a:cubicBezTo>
                <a:cubicBezTo>
                  <a:pt x="347" y="116"/>
                  <a:pt x="346" y="116"/>
                  <a:pt x="346" y="116"/>
                </a:cubicBezTo>
                <a:cubicBezTo>
                  <a:pt x="346" y="116"/>
                  <a:pt x="346" y="116"/>
                  <a:pt x="346" y="116"/>
                </a:cubicBezTo>
                <a:cubicBezTo>
                  <a:pt x="346" y="115"/>
                  <a:pt x="345" y="115"/>
                  <a:pt x="345" y="115"/>
                </a:cubicBezTo>
                <a:cubicBezTo>
                  <a:pt x="345" y="115"/>
                  <a:pt x="345" y="115"/>
                  <a:pt x="345" y="115"/>
                </a:cubicBezTo>
                <a:cubicBezTo>
                  <a:pt x="272" y="73"/>
                  <a:pt x="272" y="73"/>
                  <a:pt x="272" y="73"/>
                </a:cubicBezTo>
                <a:cubicBezTo>
                  <a:pt x="272" y="55"/>
                  <a:pt x="272" y="55"/>
                  <a:pt x="272" y="55"/>
                </a:cubicBezTo>
                <a:cubicBezTo>
                  <a:pt x="272" y="55"/>
                  <a:pt x="272" y="54"/>
                  <a:pt x="272" y="54"/>
                </a:cubicBezTo>
                <a:cubicBezTo>
                  <a:pt x="272" y="54"/>
                  <a:pt x="272" y="54"/>
                  <a:pt x="272" y="54"/>
                </a:cubicBezTo>
                <a:cubicBezTo>
                  <a:pt x="272" y="54"/>
                  <a:pt x="272" y="53"/>
                  <a:pt x="272" y="53"/>
                </a:cubicBezTo>
                <a:cubicBezTo>
                  <a:pt x="272" y="53"/>
                  <a:pt x="272" y="53"/>
                  <a:pt x="272" y="53"/>
                </a:cubicBezTo>
                <a:cubicBezTo>
                  <a:pt x="272" y="53"/>
                  <a:pt x="271" y="52"/>
                  <a:pt x="271" y="52"/>
                </a:cubicBezTo>
                <a:cubicBezTo>
                  <a:pt x="271" y="52"/>
                  <a:pt x="271" y="52"/>
                  <a:pt x="271" y="52"/>
                </a:cubicBezTo>
                <a:cubicBezTo>
                  <a:pt x="271" y="52"/>
                  <a:pt x="271" y="52"/>
                  <a:pt x="271" y="51"/>
                </a:cubicBezTo>
                <a:cubicBezTo>
                  <a:pt x="271" y="51"/>
                  <a:pt x="271" y="51"/>
                  <a:pt x="271" y="51"/>
                </a:cubicBezTo>
                <a:cubicBezTo>
                  <a:pt x="271" y="51"/>
                  <a:pt x="271" y="51"/>
                  <a:pt x="271" y="51"/>
                </a:cubicBezTo>
                <a:cubicBezTo>
                  <a:pt x="271" y="51"/>
                  <a:pt x="271" y="50"/>
                  <a:pt x="271" y="50"/>
                </a:cubicBezTo>
                <a:cubicBezTo>
                  <a:pt x="271" y="50"/>
                  <a:pt x="271" y="50"/>
                  <a:pt x="271" y="50"/>
                </a:cubicBezTo>
                <a:cubicBezTo>
                  <a:pt x="271" y="50"/>
                  <a:pt x="271" y="50"/>
                  <a:pt x="271" y="50"/>
                </a:cubicBezTo>
                <a:cubicBezTo>
                  <a:pt x="270" y="49"/>
                  <a:pt x="270" y="49"/>
                  <a:pt x="270" y="49"/>
                </a:cubicBezTo>
                <a:cubicBezTo>
                  <a:pt x="270" y="49"/>
                  <a:pt x="270" y="49"/>
                  <a:pt x="270" y="49"/>
                </a:cubicBezTo>
                <a:cubicBezTo>
                  <a:pt x="270" y="49"/>
                  <a:pt x="270" y="49"/>
                  <a:pt x="270" y="48"/>
                </a:cubicBezTo>
                <a:cubicBezTo>
                  <a:pt x="270" y="48"/>
                  <a:pt x="270" y="48"/>
                  <a:pt x="270" y="48"/>
                </a:cubicBezTo>
                <a:cubicBezTo>
                  <a:pt x="270" y="48"/>
                  <a:pt x="270" y="48"/>
                  <a:pt x="270" y="48"/>
                </a:cubicBezTo>
                <a:cubicBezTo>
                  <a:pt x="269" y="48"/>
                  <a:pt x="269" y="48"/>
                  <a:pt x="269" y="47"/>
                </a:cubicBezTo>
                <a:cubicBezTo>
                  <a:pt x="269" y="47"/>
                  <a:pt x="269" y="47"/>
                  <a:pt x="269" y="47"/>
                </a:cubicBezTo>
                <a:cubicBezTo>
                  <a:pt x="269" y="47"/>
                  <a:pt x="269" y="47"/>
                  <a:pt x="269" y="47"/>
                </a:cubicBezTo>
                <a:cubicBezTo>
                  <a:pt x="269" y="47"/>
                  <a:pt x="269" y="47"/>
                  <a:pt x="269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5"/>
                  <a:pt x="267" y="45"/>
                  <a:pt x="267" y="45"/>
                </a:cubicBezTo>
                <a:cubicBezTo>
                  <a:pt x="267" y="45"/>
                  <a:pt x="267" y="45"/>
                  <a:pt x="267" y="45"/>
                </a:cubicBezTo>
                <a:cubicBezTo>
                  <a:pt x="267" y="45"/>
                  <a:pt x="267" y="45"/>
                  <a:pt x="267" y="45"/>
                </a:cubicBezTo>
                <a:cubicBezTo>
                  <a:pt x="267" y="45"/>
                  <a:pt x="266" y="45"/>
                  <a:pt x="266" y="44"/>
                </a:cubicBezTo>
                <a:cubicBezTo>
                  <a:pt x="266" y="44"/>
                  <a:pt x="266" y="44"/>
                  <a:pt x="266" y="44"/>
                </a:cubicBezTo>
                <a:cubicBezTo>
                  <a:pt x="266" y="44"/>
                  <a:pt x="266" y="44"/>
                  <a:pt x="266" y="44"/>
                </a:cubicBezTo>
                <a:cubicBezTo>
                  <a:pt x="266" y="44"/>
                  <a:pt x="265" y="44"/>
                  <a:pt x="265" y="44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192" y="2"/>
                  <a:pt x="192" y="2"/>
                  <a:pt x="192" y="2"/>
                </a:cubicBezTo>
                <a:cubicBezTo>
                  <a:pt x="188" y="0"/>
                  <a:pt x="184" y="0"/>
                  <a:pt x="180" y="2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44"/>
                  <a:pt x="106" y="44"/>
                  <a:pt x="106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44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4" y="45"/>
                  <a:pt x="104" y="45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04" y="46"/>
                  <a:pt x="104" y="46"/>
                  <a:pt x="103" y="46"/>
                </a:cubicBezTo>
                <a:cubicBezTo>
                  <a:pt x="103" y="46"/>
                  <a:pt x="103" y="47"/>
                  <a:pt x="103" y="47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3" y="47"/>
                  <a:pt x="103" y="48"/>
                  <a:pt x="102" y="48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2" y="49"/>
                  <a:pt x="102" y="49"/>
                  <a:pt x="101" y="50"/>
                </a:cubicBezTo>
                <a:cubicBezTo>
                  <a:pt x="101" y="50"/>
                  <a:pt x="101" y="50"/>
                  <a:pt x="101" y="50"/>
                </a:cubicBezTo>
                <a:cubicBezTo>
                  <a:pt x="101" y="50"/>
                  <a:pt x="101" y="50"/>
                  <a:pt x="101" y="50"/>
                </a:cubicBezTo>
                <a:cubicBezTo>
                  <a:pt x="101" y="50"/>
                  <a:pt x="101" y="51"/>
                  <a:pt x="101" y="51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1" y="52"/>
                  <a:pt x="101" y="53"/>
                  <a:pt x="100" y="53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0" y="53"/>
                  <a:pt x="100" y="53"/>
                  <a:pt x="100" y="54"/>
                </a:cubicBezTo>
                <a:cubicBezTo>
                  <a:pt x="100" y="54"/>
                  <a:pt x="100" y="54"/>
                  <a:pt x="100" y="54"/>
                </a:cubicBezTo>
                <a:cubicBezTo>
                  <a:pt x="100" y="54"/>
                  <a:pt x="100" y="54"/>
                  <a:pt x="100" y="55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27" y="115"/>
                  <a:pt x="27" y="115"/>
                  <a:pt x="27" y="115"/>
                </a:cubicBezTo>
                <a:cubicBezTo>
                  <a:pt x="27" y="115"/>
                  <a:pt x="27" y="115"/>
                  <a:pt x="27" y="115"/>
                </a:cubicBezTo>
                <a:cubicBezTo>
                  <a:pt x="27" y="115"/>
                  <a:pt x="26" y="115"/>
                  <a:pt x="26" y="115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26" y="116"/>
                  <a:pt x="25" y="116"/>
                  <a:pt x="25" y="116"/>
                </a:cubicBezTo>
                <a:cubicBezTo>
                  <a:pt x="25" y="116"/>
                  <a:pt x="25" y="117"/>
                  <a:pt x="25" y="117"/>
                </a:cubicBezTo>
                <a:cubicBezTo>
                  <a:pt x="25" y="117"/>
                  <a:pt x="24" y="117"/>
                  <a:pt x="24" y="117"/>
                </a:cubicBezTo>
                <a:cubicBezTo>
                  <a:pt x="24" y="117"/>
                  <a:pt x="24" y="117"/>
                  <a:pt x="24" y="118"/>
                </a:cubicBezTo>
                <a:cubicBezTo>
                  <a:pt x="24" y="118"/>
                  <a:pt x="24" y="118"/>
                  <a:pt x="23" y="118"/>
                </a:cubicBezTo>
                <a:cubicBezTo>
                  <a:pt x="23" y="118"/>
                  <a:pt x="23" y="118"/>
                  <a:pt x="23" y="119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3" y="119"/>
                  <a:pt x="23" y="119"/>
                  <a:pt x="22" y="120"/>
                </a:cubicBezTo>
                <a:cubicBezTo>
                  <a:pt x="22" y="120"/>
                  <a:pt x="22" y="120"/>
                  <a:pt x="22" y="120"/>
                </a:cubicBezTo>
                <a:cubicBezTo>
                  <a:pt x="22" y="120"/>
                  <a:pt x="22" y="120"/>
                  <a:pt x="22" y="121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2" y="121"/>
                  <a:pt x="21" y="122"/>
                  <a:pt x="21" y="122"/>
                </a:cubicBezTo>
                <a:cubicBezTo>
                  <a:pt x="21" y="122"/>
                  <a:pt x="21" y="122"/>
                  <a:pt x="21" y="122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1" y="123"/>
                  <a:pt x="21" y="123"/>
                  <a:pt x="21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1" y="124"/>
                  <a:pt x="21" y="125"/>
                  <a:pt x="21" y="125"/>
                </a:cubicBezTo>
                <a:cubicBezTo>
                  <a:pt x="21" y="125"/>
                  <a:pt x="21" y="125"/>
                  <a:pt x="21" y="126"/>
                </a:cubicBezTo>
                <a:cubicBezTo>
                  <a:pt x="21" y="126"/>
                  <a:pt x="21" y="126"/>
                  <a:pt x="21" y="126"/>
                </a:cubicBezTo>
                <a:cubicBezTo>
                  <a:pt x="21" y="211"/>
                  <a:pt x="21" y="211"/>
                  <a:pt x="21" y="211"/>
                </a:cubicBezTo>
                <a:cubicBezTo>
                  <a:pt x="7" y="219"/>
                  <a:pt x="7" y="219"/>
                  <a:pt x="7" y="219"/>
                </a:cubicBezTo>
                <a:cubicBezTo>
                  <a:pt x="7" y="219"/>
                  <a:pt x="7" y="219"/>
                  <a:pt x="7" y="219"/>
                </a:cubicBezTo>
                <a:cubicBezTo>
                  <a:pt x="7" y="219"/>
                  <a:pt x="7" y="219"/>
                  <a:pt x="7" y="219"/>
                </a:cubicBezTo>
                <a:cubicBezTo>
                  <a:pt x="6" y="219"/>
                  <a:pt x="6" y="220"/>
                  <a:pt x="6" y="220"/>
                </a:cubicBezTo>
                <a:cubicBezTo>
                  <a:pt x="6" y="220"/>
                  <a:pt x="6" y="220"/>
                  <a:pt x="6" y="220"/>
                </a:cubicBezTo>
                <a:cubicBezTo>
                  <a:pt x="6" y="220"/>
                  <a:pt x="6" y="220"/>
                  <a:pt x="5" y="220"/>
                </a:cubicBezTo>
                <a:cubicBezTo>
                  <a:pt x="5" y="220"/>
                  <a:pt x="5" y="220"/>
                  <a:pt x="5" y="220"/>
                </a:cubicBezTo>
                <a:cubicBezTo>
                  <a:pt x="5" y="220"/>
                  <a:pt x="5" y="221"/>
                  <a:pt x="5" y="221"/>
                </a:cubicBezTo>
                <a:cubicBezTo>
                  <a:pt x="5" y="221"/>
                  <a:pt x="5" y="221"/>
                  <a:pt x="5" y="221"/>
                </a:cubicBezTo>
                <a:cubicBezTo>
                  <a:pt x="4" y="221"/>
                  <a:pt x="4" y="221"/>
                  <a:pt x="4" y="221"/>
                </a:cubicBezTo>
                <a:cubicBezTo>
                  <a:pt x="4" y="221"/>
                  <a:pt x="4" y="221"/>
                  <a:pt x="4" y="221"/>
                </a:cubicBezTo>
                <a:cubicBezTo>
                  <a:pt x="4" y="222"/>
                  <a:pt x="4" y="222"/>
                  <a:pt x="4" y="222"/>
                </a:cubicBezTo>
                <a:cubicBezTo>
                  <a:pt x="3" y="222"/>
                  <a:pt x="3" y="222"/>
                  <a:pt x="3" y="222"/>
                </a:cubicBezTo>
                <a:cubicBezTo>
                  <a:pt x="3" y="222"/>
                  <a:pt x="3" y="222"/>
                  <a:pt x="3" y="222"/>
                </a:cubicBezTo>
                <a:cubicBezTo>
                  <a:pt x="3" y="223"/>
                  <a:pt x="3" y="223"/>
                  <a:pt x="3" y="223"/>
                </a:cubicBezTo>
                <a:cubicBezTo>
                  <a:pt x="3" y="223"/>
                  <a:pt x="3" y="223"/>
                  <a:pt x="3" y="223"/>
                </a:cubicBezTo>
                <a:cubicBezTo>
                  <a:pt x="2" y="223"/>
                  <a:pt x="2" y="223"/>
                  <a:pt x="2" y="223"/>
                </a:cubicBezTo>
                <a:cubicBezTo>
                  <a:pt x="2" y="224"/>
                  <a:pt x="2" y="224"/>
                  <a:pt x="2" y="224"/>
                </a:cubicBezTo>
                <a:cubicBezTo>
                  <a:pt x="2" y="224"/>
                  <a:pt x="2" y="224"/>
                  <a:pt x="2" y="224"/>
                </a:cubicBezTo>
                <a:cubicBezTo>
                  <a:pt x="2" y="224"/>
                  <a:pt x="2" y="224"/>
                  <a:pt x="2" y="225"/>
                </a:cubicBezTo>
                <a:cubicBezTo>
                  <a:pt x="2" y="225"/>
                  <a:pt x="2" y="225"/>
                  <a:pt x="2" y="225"/>
                </a:cubicBezTo>
                <a:cubicBezTo>
                  <a:pt x="1" y="225"/>
                  <a:pt x="1" y="225"/>
                  <a:pt x="1" y="225"/>
                </a:cubicBezTo>
                <a:cubicBezTo>
                  <a:pt x="1" y="225"/>
                  <a:pt x="1" y="225"/>
                  <a:pt x="1" y="226"/>
                </a:cubicBezTo>
                <a:cubicBezTo>
                  <a:pt x="1" y="226"/>
                  <a:pt x="1" y="226"/>
                  <a:pt x="1" y="226"/>
                </a:cubicBezTo>
                <a:cubicBezTo>
                  <a:pt x="1" y="226"/>
                  <a:pt x="1" y="226"/>
                  <a:pt x="1" y="226"/>
                </a:cubicBezTo>
                <a:cubicBezTo>
                  <a:pt x="1" y="227"/>
                  <a:pt x="1" y="227"/>
                  <a:pt x="1" y="227"/>
                </a:cubicBezTo>
                <a:cubicBezTo>
                  <a:pt x="1" y="227"/>
                  <a:pt x="1" y="227"/>
                  <a:pt x="1" y="227"/>
                </a:cubicBezTo>
                <a:cubicBezTo>
                  <a:pt x="1" y="227"/>
                  <a:pt x="1" y="228"/>
                  <a:pt x="1" y="228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228"/>
                  <a:pt x="0" y="228"/>
                  <a:pt x="0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314"/>
                  <a:pt x="0" y="314"/>
                  <a:pt x="0" y="314"/>
                </a:cubicBezTo>
                <a:cubicBezTo>
                  <a:pt x="0" y="319"/>
                  <a:pt x="3" y="323"/>
                  <a:pt x="7" y="325"/>
                </a:cubicBezTo>
                <a:cubicBezTo>
                  <a:pt x="80" y="367"/>
                  <a:pt x="80" y="367"/>
                  <a:pt x="80" y="367"/>
                </a:cubicBezTo>
                <a:cubicBezTo>
                  <a:pt x="81" y="368"/>
                  <a:pt x="84" y="369"/>
                  <a:pt x="86" y="369"/>
                </a:cubicBezTo>
                <a:cubicBezTo>
                  <a:pt x="88" y="369"/>
                  <a:pt x="90" y="368"/>
                  <a:pt x="92" y="367"/>
                </a:cubicBezTo>
                <a:cubicBezTo>
                  <a:pt x="92" y="367"/>
                  <a:pt x="93" y="367"/>
                  <a:pt x="93" y="367"/>
                </a:cubicBezTo>
                <a:cubicBezTo>
                  <a:pt x="107" y="358"/>
                  <a:pt x="107" y="358"/>
                  <a:pt x="107" y="358"/>
                </a:cubicBezTo>
                <a:cubicBezTo>
                  <a:pt x="180" y="400"/>
                  <a:pt x="180" y="400"/>
                  <a:pt x="180" y="400"/>
                </a:cubicBezTo>
                <a:cubicBezTo>
                  <a:pt x="182" y="401"/>
                  <a:pt x="184" y="401"/>
                  <a:pt x="186" y="401"/>
                </a:cubicBezTo>
                <a:cubicBezTo>
                  <a:pt x="189" y="401"/>
                  <a:pt x="191" y="401"/>
                  <a:pt x="193" y="399"/>
                </a:cubicBezTo>
                <a:cubicBezTo>
                  <a:pt x="264" y="358"/>
                  <a:pt x="264" y="358"/>
                  <a:pt x="264" y="358"/>
                </a:cubicBezTo>
                <a:cubicBezTo>
                  <a:pt x="280" y="367"/>
                  <a:pt x="280" y="367"/>
                  <a:pt x="280" y="367"/>
                </a:cubicBezTo>
                <a:cubicBezTo>
                  <a:pt x="282" y="368"/>
                  <a:pt x="284" y="369"/>
                  <a:pt x="286" y="369"/>
                </a:cubicBezTo>
                <a:cubicBezTo>
                  <a:pt x="288" y="369"/>
                  <a:pt x="291" y="368"/>
                  <a:pt x="293" y="367"/>
                </a:cubicBezTo>
                <a:cubicBezTo>
                  <a:pt x="293" y="367"/>
                  <a:pt x="293" y="367"/>
                  <a:pt x="293" y="367"/>
                </a:cubicBezTo>
                <a:cubicBezTo>
                  <a:pt x="365" y="325"/>
                  <a:pt x="365" y="325"/>
                  <a:pt x="365" y="325"/>
                </a:cubicBezTo>
                <a:cubicBezTo>
                  <a:pt x="369" y="323"/>
                  <a:pt x="372" y="319"/>
                  <a:pt x="372" y="314"/>
                </a:cubicBezTo>
                <a:cubicBezTo>
                  <a:pt x="372" y="231"/>
                  <a:pt x="372" y="231"/>
                  <a:pt x="372" y="231"/>
                </a:cubicBezTo>
                <a:cubicBezTo>
                  <a:pt x="372" y="230"/>
                  <a:pt x="372" y="230"/>
                  <a:pt x="372" y="230"/>
                </a:cubicBezTo>
                <a:close/>
                <a:moveTo>
                  <a:pt x="333" y="231"/>
                </a:moveTo>
                <a:cubicBezTo>
                  <a:pt x="286" y="257"/>
                  <a:pt x="286" y="257"/>
                  <a:pt x="286" y="257"/>
                </a:cubicBezTo>
                <a:cubicBezTo>
                  <a:pt x="239" y="230"/>
                  <a:pt x="239" y="230"/>
                  <a:pt x="239" y="230"/>
                </a:cubicBezTo>
                <a:cubicBezTo>
                  <a:pt x="286" y="204"/>
                  <a:pt x="286" y="204"/>
                  <a:pt x="286" y="204"/>
                </a:cubicBezTo>
                <a:lnTo>
                  <a:pt x="333" y="231"/>
                </a:lnTo>
                <a:close/>
                <a:moveTo>
                  <a:pt x="226" y="253"/>
                </a:move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26" y="307"/>
                  <a:pt x="226" y="307"/>
                  <a:pt x="226" y="307"/>
                </a:cubicBezTo>
                <a:lnTo>
                  <a:pt x="226" y="253"/>
                </a:lnTo>
                <a:close/>
                <a:moveTo>
                  <a:pt x="126" y="77"/>
                </a:moveTo>
                <a:cubicBezTo>
                  <a:pt x="173" y="104"/>
                  <a:pt x="173" y="104"/>
                  <a:pt x="173" y="104"/>
                </a:cubicBezTo>
                <a:cubicBezTo>
                  <a:pt x="173" y="158"/>
                  <a:pt x="173" y="158"/>
                  <a:pt x="173" y="158"/>
                </a:cubicBezTo>
                <a:cubicBezTo>
                  <a:pt x="126" y="131"/>
                  <a:pt x="126" y="131"/>
                  <a:pt x="126" y="131"/>
                </a:cubicBezTo>
                <a:lnTo>
                  <a:pt x="126" y="77"/>
                </a:lnTo>
                <a:close/>
                <a:moveTo>
                  <a:pt x="199" y="104"/>
                </a:moveTo>
                <a:cubicBezTo>
                  <a:pt x="246" y="77"/>
                  <a:pt x="246" y="77"/>
                  <a:pt x="246" y="77"/>
                </a:cubicBezTo>
                <a:cubicBezTo>
                  <a:pt x="246" y="131"/>
                  <a:pt x="246" y="131"/>
                  <a:pt x="246" y="131"/>
                </a:cubicBezTo>
                <a:cubicBezTo>
                  <a:pt x="199" y="158"/>
                  <a:pt x="199" y="158"/>
                  <a:pt x="199" y="158"/>
                </a:cubicBezTo>
                <a:lnTo>
                  <a:pt x="199" y="104"/>
                </a:lnTo>
                <a:close/>
                <a:moveTo>
                  <a:pt x="186" y="28"/>
                </a:moveTo>
                <a:cubicBezTo>
                  <a:pt x="233" y="55"/>
                  <a:pt x="233" y="55"/>
                  <a:pt x="233" y="55"/>
                </a:cubicBezTo>
                <a:cubicBezTo>
                  <a:pt x="186" y="82"/>
                  <a:pt x="186" y="82"/>
                  <a:pt x="186" y="82"/>
                </a:cubicBezTo>
                <a:cubicBezTo>
                  <a:pt x="139" y="55"/>
                  <a:pt x="139" y="55"/>
                  <a:pt x="139" y="55"/>
                </a:cubicBezTo>
                <a:lnTo>
                  <a:pt x="186" y="28"/>
                </a:lnTo>
                <a:close/>
                <a:moveTo>
                  <a:pt x="99" y="334"/>
                </a:moveTo>
                <a:cubicBezTo>
                  <a:pt x="99" y="280"/>
                  <a:pt x="99" y="280"/>
                  <a:pt x="99" y="280"/>
                </a:cubicBezTo>
                <a:cubicBezTo>
                  <a:pt x="146" y="253"/>
                  <a:pt x="146" y="253"/>
                  <a:pt x="146" y="253"/>
                </a:cubicBezTo>
                <a:cubicBezTo>
                  <a:pt x="146" y="307"/>
                  <a:pt x="146" y="307"/>
                  <a:pt x="146" y="307"/>
                </a:cubicBezTo>
                <a:lnTo>
                  <a:pt x="99" y="334"/>
                </a:lnTo>
                <a:close/>
                <a:moveTo>
                  <a:pt x="86" y="257"/>
                </a:moveTo>
                <a:cubicBezTo>
                  <a:pt x="39" y="230"/>
                  <a:pt x="39" y="230"/>
                  <a:pt x="39" y="230"/>
                </a:cubicBezTo>
                <a:cubicBezTo>
                  <a:pt x="86" y="204"/>
                  <a:pt x="86" y="204"/>
                  <a:pt x="86" y="204"/>
                </a:cubicBezTo>
                <a:cubicBezTo>
                  <a:pt x="133" y="230"/>
                  <a:pt x="133" y="230"/>
                  <a:pt x="133" y="230"/>
                </a:cubicBezTo>
                <a:lnTo>
                  <a:pt x="86" y="257"/>
                </a:lnTo>
                <a:close/>
                <a:moveTo>
                  <a:pt x="26" y="253"/>
                </a:moveTo>
                <a:cubicBezTo>
                  <a:pt x="73" y="280"/>
                  <a:pt x="73" y="280"/>
                  <a:pt x="73" y="280"/>
                </a:cubicBezTo>
                <a:cubicBezTo>
                  <a:pt x="73" y="334"/>
                  <a:pt x="73" y="334"/>
                  <a:pt x="73" y="334"/>
                </a:cubicBezTo>
                <a:cubicBezTo>
                  <a:pt x="26" y="307"/>
                  <a:pt x="26" y="307"/>
                  <a:pt x="26" y="307"/>
                </a:cubicBezTo>
                <a:lnTo>
                  <a:pt x="26" y="253"/>
                </a:lnTo>
                <a:close/>
                <a:moveTo>
                  <a:pt x="186" y="374"/>
                </a:moveTo>
                <a:cubicBezTo>
                  <a:pt x="133" y="344"/>
                  <a:pt x="133" y="344"/>
                  <a:pt x="133" y="344"/>
                </a:cubicBezTo>
                <a:cubicBezTo>
                  <a:pt x="165" y="325"/>
                  <a:pt x="165" y="325"/>
                  <a:pt x="165" y="325"/>
                </a:cubicBezTo>
                <a:cubicBezTo>
                  <a:pt x="169" y="323"/>
                  <a:pt x="172" y="319"/>
                  <a:pt x="172" y="314"/>
                </a:cubicBezTo>
                <a:cubicBezTo>
                  <a:pt x="172" y="231"/>
                  <a:pt x="172" y="231"/>
                  <a:pt x="172" y="231"/>
                </a:cubicBezTo>
                <a:cubicBezTo>
                  <a:pt x="172" y="230"/>
                  <a:pt x="172" y="230"/>
                  <a:pt x="172" y="230"/>
                </a:cubicBezTo>
                <a:cubicBezTo>
                  <a:pt x="172" y="230"/>
                  <a:pt x="172" y="229"/>
                  <a:pt x="172" y="229"/>
                </a:cubicBezTo>
                <a:cubicBezTo>
                  <a:pt x="172" y="229"/>
                  <a:pt x="171" y="229"/>
                  <a:pt x="171" y="229"/>
                </a:cubicBezTo>
                <a:cubicBezTo>
                  <a:pt x="171" y="229"/>
                  <a:pt x="171" y="229"/>
                  <a:pt x="171" y="228"/>
                </a:cubicBezTo>
                <a:cubicBezTo>
                  <a:pt x="171" y="228"/>
                  <a:pt x="171" y="228"/>
                  <a:pt x="171" y="228"/>
                </a:cubicBezTo>
                <a:cubicBezTo>
                  <a:pt x="171" y="228"/>
                  <a:pt x="171" y="228"/>
                  <a:pt x="171" y="228"/>
                </a:cubicBezTo>
                <a:cubicBezTo>
                  <a:pt x="171" y="227"/>
                  <a:pt x="171" y="227"/>
                  <a:pt x="171" y="227"/>
                </a:cubicBezTo>
                <a:cubicBezTo>
                  <a:pt x="171" y="227"/>
                  <a:pt x="171" y="227"/>
                  <a:pt x="171" y="227"/>
                </a:cubicBezTo>
                <a:cubicBezTo>
                  <a:pt x="171" y="227"/>
                  <a:pt x="171" y="227"/>
                  <a:pt x="171" y="226"/>
                </a:cubicBezTo>
                <a:cubicBezTo>
                  <a:pt x="171" y="226"/>
                  <a:pt x="171" y="226"/>
                  <a:pt x="171" y="226"/>
                </a:cubicBezTo>
                <a:cubicBezTo>
                  <a:pt x="171" y="226"/>
                  <a:pt x="171" y="226"/>
                  <a:pt x="171" y="226"/>
                </a:cubicBezTo>
                <a:cubicBezTo>
                  <a:pt x="171" y="225"/>
                  <a:pt x="171" y="225"/>
                  <a:pt x="170" y="225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0" y="224"/>
                  <a:pt x="170" y="224"/>
                  <a:pt x="170" y="224"/>
                </a:cubicBezTo>
                <a:cubicBezTo>
                  <a:pt x="170" y="224"/>
                  <a:pt x="170" y="224"/>
                  <a:pt x="170" y="224"/>
                </a:cubicBezTo>
                <a:cubicBezTo>
                  <a:pt x="170" y="224"/>
                  <a:pt x="170" y="224"/>
                  <a:pt x="169" y="223"/>
                </a:cubicBezTo>
                <a:cubicBezTo>
                  <a:pt x="169" y="223"/>
                  <a:pt x="169" y="223"/>
                  <a:pt x="169" y="223"/>
                </a:cubicBezTo>
                <a:cubicBezTo>
                  <a:pt x="169" y="223"/>
                  <a:pt x="169" y="223"/>
                  <a:pt x="169" y="223"/>
                </a:cubicBezTo>
                <a:cubicBezTo>
                  <a:pt x="169" y="223"/>
                  <a:pt x="169" y="223"/>
                  <a:pt x="169" y="222"/>
                </a:cubicBezTo>
                <a:cubicBezTo>
                  <a:pt x="169" y="222"/>
                  <a:pt x="169" y="222"/>
                  <a:pt x="168" y="222"/>
                </a:cubicBezTo>
                <a:cubicBezTo>
                  <a:pt x="168" y="222"/>
                  <a:pt x="168" y="222"/>
                  <a:pt x="168" y="222"/>
                </a:cubicBezTo>
                <a:cubicBezTo>
                  <a:pt x="168" y="222"/>
                  <a:pt x="168" y="222"/>
                  <a:pt x="168" y="221"/>
                </a:cubicBezTo>
                <a:cubicBezTo>
                  <a:pt x="168" y="221"/>
                  <a:pt x="168" y="221"/>
                  <a:pt x="168" y="221"/>
                </a:cubicBezTo>
                <a:cubicBezTo>
                  <a:pt x="167" y="221"/>
                  <a:pt x="167" y="221"/>
                  <a:pt x="167" y="221"/>
                </a:cubicBezTo>
                <a:cubicBezTo>
                  <a:pt x="167" y="221"/>
                  <a:pt x="167" y="221"/>
                  <a:pt x="167" y="221"/>
                </a:cubicBezTo>
                <a:cubicBezTo>
                  <a:pt x="167" y="221"/>
                  <a:pt x="167" y="220"/>
                  <a:pt x="167" y="220"/>
                </a:cubicBezTo>
                <a:cubicBezTo>
                  <a:pt x="167" y="220"/>
                  <a:pt x="166" y="220"/>
                  <a:pt x="166" y="220"/>
                </a:cubicBezTo>
                <a:cubicBezTo>
                  <a:pt x="166" y="220"/>
                  <a:pt x="166" y="220"/>
                  <a:pt x="166" y="220"/>
                </a:cubicBezTo>
                <a:cubicBezTo>
                  <a:pt x="166" y="220"/>
                  <a:pt x="166" y="220"/>
                  <a:pt x="166" y="220"/>
                </a:cubicBezTo>
                <a:cubicBezTo>
                  <a:pt x="165" y="220"/>
                  <a:pt x="165" y="220"/>
                  <a:pt x="165" y="219"/>
                </a:cubicBezTo>
                <a:cubicBezTo>
                  <a:pt x="165" y="219"/>
                  <a:pt x="165" y="219"/>
                  <a:pt x="165" y="219"/>
                </a:cubicBezTo>
                <a:cubicBezTo>
                  <a:pt x="165" y="219"/>
                  <a:pt x="165" y="219"/>
                  <a:pt x="165" y="219"/>
                </a:cubicBezTo>
                <a:cubicBezTo>
                  <a:pt x="92" y="178"/>
                  <a:pt x="92" y="178"/>
                  <a:pt x="92" y="178"/>
                </a:cubicBezTo>
                <a:cubicBezTo>
                  <a:pt x="88" y="175"/>
                  <a:pt x="83" y="175"/>
                  <a:pt x="80" y="178"/>
                </a:cubicBezTo>
                <a:cubicBezTo>
                  <a:pt x="46" y="197"/>
                  <a:pt x="46" y="197"/>
                  <a:pt x="46" y="197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100" y="139"/>
                  <a:pt x="100" y="139"/>
                  <a:pt x="100" y="139"/>
                </a:cubicBezTo>
                <a:cubicBezTo>
                  <a:pt x="100" y="143"/>
                  <a:pt x="103" y="147"/>
                  <a:pt x="107" y="150"/>
                </a:cubicBezTo>
                <a:cubicBezTo>
                  <a:pt x="180" y="191"/>
                  <a:pt x="180" y="191"/>
                  <a:pt x="180" y="191"/>
                </a:cubicBezTo>
                <a:cubicBezTo>
                  <a:pt x="182" y="193"/>
                  <a:pt x="184" y="193"/>
                  <a:pt x="186" y="193"/>
                </a:cubicBezTo>
                <a:cubicBezTo>
                  <a:pt x="188" y="193"/>
                  <a:pt x="190" y="192"/>
                  <a:pt x="192" y="191"/>
                </a:cubicBezTo>
                <a:cubicBezTo>
                  <a:pt x="193" y="191"/>
                  <a:pt x="193" y="191"/>
                  <a:pt x="193" y="191"/>
                </a:cubicBezTo>
                <a:cubicBezTo>
                  <a:pt x="265" y="150"/>
                  <a:pt x="265" y="150"/>
                  <a:pt x="265" y="150"/>
                </a:cubicBezTo>
                <a:cubicBezTo>
                  <a:pt x="269" y="147"/>
                  <a:pt x="272" y="143"/>
                  <a:pt x="272" y="139"/>
                </a:cubicBezTo>
                <a:cubicBezTo>
                  <a:pt x="272" y="103"/>
                  <a:pt x="272" y="103"/>
                  <a:pt x="272" y="103"/>
                </a:cubicBezTo>
                <a:cubicBezTo>
                  <a:pt x="326" y="133"/>
                  <a:pt x="326" y="133"/>
                  <a:pt x="326" y="133"/>
                </a:cubicBezTo>
                <a:cubicBezTo>
                  <a:pt x="326" y="197"/>
                  <a:pt x="326" y="197"/>
                  <a:pt x="326" y="197"/>
                </a:cubicBezTo>
                <a:cubicBezTo>
                  <a:pt x="292" y="178"/>
                  <a:pt x="292" y="178"/>
                  <a:pt x="292" y="178"/>
                </a:cubicBezTo>
                <a:cubicBezTo>
                  <a:pt x="289" y="175"/>
                  <a:pt x="284" y="175"/>
                  <a:pt x="280" y="178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7" y="219"/>
                  <a:pt x="207" y="220"/>
                  <a:pt x="207" y="220"/>
                </a:cubicBezTo>
                <a:cubicBezTo>
                  <a:pt x="206" y="220"/>
                  <a:pt x="206" y="220"/>
                  <a:pt x="206" y="220"/>
                </a:cubicBezTo>
                <a:cubicBezTo>
                  <a:pt x="206" y="220"/>
                  <a:pt x="206" y="220"/>
                  <a:pt x="206" y="220"/>
                </a:cubicBezTo>
                <a:cubicBezTo>
                  <a:pt x="206" y="220"/>
                  <a:pt x="206" y="220"/>
                  <a:pt x="205" y="220"/>
                </a:cubicBezTo>
                <a:cubicBezTo>
                  <a:pt x="205" y="220"/>
                  <a:pt x="205" y="221"/>
                  <a:pt x="205" y="221"/>
                </a:cubicBezTo>
                <a:cubicBezTo>
                  <a:pt x="205" y="221"/>
                  <a:pt x="205" y="221"/>
                  <a:pt x="205" y="221"/>
                </a:cubicBezTo>
                <a:cubicBezTo>
                  <a:pt x="205" y="221"/>
                  <a:pt x="205" y="221"/>
                  <a:pt x="204" y="221"/>
                </a:cubicBezTo>
                <a:cubicBezTo>
                  <a:pt x="204" y="221"/>
                  <a:pt x="204" y="221"/>
                  <a:pt x="204" y="221"/>
                </a:cubicBezTo>
                <a:cubicBezTo>
                  <a:pt x="204" y="222"/>
                  <a:pt x="204" y="222"/>
                  <a:pt x="204" y="222"/>
                </a:cubicBezTo>
                <a:cubicBezTo>
                  <a:pt x="204" y="222"/>
                  <a:pt x="204" y="222"/>
                  <a:pt x="204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203" y="222"/>
                  <a:pt x="203" y="223"/>
                  <a:pt x="203" y="223"/>
                </a:cubicBezTo>
                <a:cubicBezTo>
                  <a:pt x="203" y="223"/>
                  <a:pt x="203" y="223"/>
                  <a:pt x="203" y="223"/>
                </a:cubicBezTo>
                <a:cubicBezTo>
                  <a:pt x="203" y="223"/>
                  <a:pt x="203" y="223"/>
                  <a:pt x="203" y="223"/>
                </a:cubicBezTo>
                <a:cubicBezTo>
                  <a:pt x="202" y="223"/>
                  <a:pt x="202" y="224"/>
                  <a:pt x="202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202" y="225"/>
                  <a:pt x="202" y="225"/>
                  <a:pt x="202" y="225"/>
                </a:cubicBezTo>
                <a:cubicBezTo>
                  <a:pt x="202" y="225"/>
                  <a:pt x="202" y="225"/>
                  <a:pt x="202" y="225"/>
                </a:cubicBezTo>
                <a:cubicBezTo>
                  <a:pt x="202" y="225"/>
                  <a:pt x="201" y="225"/>
                  <a:pt x="201" y="226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1" y="226"/>
                  <a:pt x="201" y="227"/>
                  <a:pt x="201" y="227"/>
                </a:cubicBezTo>
                <a:cubicBezTo>
                  <a:pt x="201" y="227"/>
                  <a:pt x="201" y="227"/>
                  <a:pt x="201" y="227"/>
                </a:cubicBezTo>
                <a:cubicBezTo>
                  <a:pt x="201" y="227"/>
                  <a:pt x="201" y="227"/>
                  <a:pt x="201" y="228"/>
                </a:cubicBezTo>
                <a:cubicBezTo>
                  <a:pt x="201" y="228"/>
                  <a:pt x="201" y="228"/>
                  <a:pt x="201" y="228"/>
                </a:cubicBezTo>
                <a:cubicBezTo>
                  <a:pt x="201" y="228"/>
                  <a:pt x="201" y="228"/>
                  <a:pt x="201" y="228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1" y="229"/>
                  <a:pt x="201" y="229"/>
                  <a:pt x="200" y="229"/>
                </a:cubicBezTo>
                <a:cubicBezTo>
                  <a:pt x="200" y="229"/>
                  <a:pt x="200" y="230"/>
                  <a:pt x="200" y="230"/>
                </a:cubicBezTo>
                <a:cubicBezTo>
                  <a:pt x="200" y="230"/>
                  <a:pt x="200" y="230"/>
                  <a:pt x="200" y="230"/>
                </a:cubicBezTo>
                <a:cubicBezTo>
                  <a:pt x="200" y="230"/>
                  <a:pt x="200" y="230"/>
                  <a:pt x="200" y="230"/>
                </a:cubicBezTo>
                <a:cubicBezTo>
                  <a:pt x="200" y="230"/>
                  <a:pt x="200" y="230"/>
                  <a:pt x="200" y="230"/>
                </a:cubicBezTo>
                <a:cubicBezTo>
                  <a:pt x="200" y="230"/>
                  <a:pt x="200" y="230"/>
                  <a:pt x="200" y="230"/>
                </a:cubicBezTo>
                <a:cubicBezTo>
                  <a:pt x="200" y="314"/>
                  <a:pt x="200" y="314"/>
                  <a:pt x="200" y="314"/>
                </a:cubicBezTo>
                <a:cubicBezTo>
                  <a:pt x="200" y="319"/>
                  <a:pt x="203" y="323"/>
                  <a:pt x="207" y="325"/>
                </a:cubicBezTo>
                <a:cubicBezTo>
                  <a:pt x="239" y="344"/>
                  <a:pt x="239" y="344"/>
                  <a:pt x="239" y="344"/>
                </a:cubicBezTo>
                <a:lnTo>
                  <a:pt x="186" y="374"/>
                </a:lnTo>
                <a:close/>
                <a:moveTo>
                  <a:pt x="299" y="334"/>
                </a:moveTo>
                <a:cubicBezTo>
                  <a:pt x="299" y="280"/>
                  <a:pt x="299" y="280"/>
                  <a:pt x="299" y="280"/>
                </a:cubicBezTo>
                <a:cubicBezTo>
                  <a:pt x="346" y="253"/>
                  <a:pt x="346" y="253"/>
                  <a:pt x="346" y="253"/>
                </a:cubicBezTo>
                <a:cubicBezTo>
                  <a:pt x="346" y="307"/>
                  <a:pt x="346" y="307"/>
                  <a:pt x="346" y="307"/>
                </a:cubicBezTo>
                <a:lnTo>
                  <a:pt x="299" y="3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3" y="2020187"/>
            <a:ext cx="484784" cy="463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15491"/>
          <a:stretch/>
        </p:blipFill>
        <p:spPr>
          <a:xfrm>
            <a:off x="1962872" y="2681724"/>
            <a:ext cx="5086350" cy="132816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872" y="4872458"/>
            <a:ext cx="5038725" cy="13239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61644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Local Repository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383" y="1931143"/>
            <a:ext cx="8179234" cy="882034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708" y="2014096"/>
            <a:ext cx="791946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status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status &lt;option&gt;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27276"/>
          <a:stretch/>
        </p:blipFill>
        <p:spPr>
          <a:xfrm>
            <a:off x="482961" y="3128922"/>
            <a:ext cx="5837325" cy="157566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61" y="4916809"/>
            <a:ext cx="5837325" cy="5194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6682636" y="3045969"/>
            <a:ext cx="2461359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Status Meaning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:</a:t>
            </a:r>
            <a:b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sz="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' ' = unmodified</a:t>
            </a:r>
          </a:p>
          <a:p>
            <a:r>
              <a:rPr lang="en-US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M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 = modified</a:t>
            </a:r>
          </a:p>
          <a:p>
            <a:r>
              <a:rPr lang="en-US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 = added</a:t>
            </a:r>
          </a:p>
          <a:p>
            <a:r>
              <a:rPr lang="en-US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 = deleted</a:t>
            </a:r>
          </a:p>
          <a:p>
            <a:r>
              <a:rPr lang="en-US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R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 = renamed</a:t>
            </a:r>
          </a:p>
          <a:p>
            <a:r>
              <a:rPr lang="en-US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 = copied</a:t>
            </a:r>
          </a:p>
          <a:p>
            <a:r>
              <a:rPr lang="en-US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U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 = updated but </a:t>
            </a:r>
            <a:b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      unmerged</a:t>
            </a:r>
            <a:b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?? = untracked</a:t>
            </a:r>
            <a:endParaRPr lang="en-US" b="0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2848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Files to Staged Area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383" y="1931143"/>
            <a:ext cx="8179234" cy="882034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6708" y="2014096"/>
            <a:ext cx="791946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add &lt;filename&gt; or -A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97775" y="3259384"/>
            <a:ext cx="5837325" cy="2671473"/>
            <a:chOff x="1597775" y="2783396"/>
            <a:chExt cx="5837325" cy="26714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775" y="2783396"/>
              <a:ext cx="5837325" cy="2166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7775" y="4950043"/>
              <a:ext cx="3190875" cy="5048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8650" y="4949903"/>
              <a:ext cx="2646450" cy="504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6319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Changes to Local Repository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383" y="1918617"/>
            <a:ext cx="8179234" cy="1127352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7568" y="2133868"/>
            <a:ext cx="791946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commit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commit –m “Initial Commit”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6791"/>
          <a:stretch/>
        </p:blipFill>
        <p:spPr>
          <a:xfrm>
            <a:off x="507567" y="3386565"/>
            <a:ext cx="8154049" cy="17209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3343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Commit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383" y="1918617"/>
            <a:ext cx="8179234" cy="4143980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7568" y="2133868"/>
            <a:ext cx="7919460" cy="3077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commit –amend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your snapshot will look exactly the same and all you’ll change is your commit message if there are no changes after the previous commit;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The same commit-message editor fires up, but it already contains the message of your previous commit. You can edit the message the same as always, but it overwrites your previous commit.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26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Changes to Remote Repository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383" y="1920969"/>
            <a:ext cx="8179234" cy="1137733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4911" y="2120624"/>
            <a:ext cx="791946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push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push &lt;remote&gt; &lt;branch&gt;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1" y="3426702"/>
            <a:ext cx="8166705" cy="152921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8847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Snapshot-Based Version Control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How </a:t>
            </a:r>
            <a:r>
              <a:rPr lang="en-US" b="1" dirty="0" err="1"/>
              <a:t>Git</a:t>
            </a:r>
            <a:r>
              <a:rPr lang="en-US" b="1" dirty="0"/>
              <a:t> references the versions?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912375" y="1789013"/>
            <a:ext cx="7436907" cy="4097714"/>
            <a:chOff x="912375" y="1685103"/>
            <a:chExt cx="7436907" cy="4097714"/>
          </a:xfrm>
        </p:grpSpPr>
        <p:grpSp>
          <p:nvGrpSpPr>
            <p:cNvPr id="44" name="Group 43"/>
            <p:cNvGrpSpPr/>
            <p:nvPr/>
          </p:nvGrpSpPr>
          <p:grpSpPr>
            <a:xfrm>
              <a:off x="915840" y="1685103"/>
              <a:ext cx="7407278" cy="369332"/>
              <a:chOff x="915840" y="1685103"/>
              <a:chExt cx="7407278" cy="369332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915840" y="1848393"/>
                <a:ext cx="2253388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5538355" y="1869769"/>
                <a:ext cx="2784763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262714" y="1685103"/>
                <a:ext cx="2223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Check-ins over time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912375" y="2277114"/>
              <a:ext cx="7436907" cy="3505703"/>
              <a:chOff x="912375" y="2069294"/>
              <a:chExt cx="7436907" cy="3505703"/>
            </a:xfrm>
          </p:grpSpPr>
          <p:sp>
            <p:nvSpPr>
              <p:cNvPr id="17" name="Round Diagonal Corner Rectangle 16"/>
              <p:cNvSpPr/>
              <p:nvPr/>
            </p:nvSpPr>
            <p:spPr>
              <a:xfrm>
                <a:off x="915840" y="2110091"/>
                <a:ext cx="1276642" cy="509155"/>
              </a:xfrm>
              <a:prstGeom prst="round2DiagRect">
                <a:avLst/>
              </a:prstGeom>
              <a:solidFill>
                <a:schemeClr val="bg1">
                  <a:alpha val="44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Version 1</a:t>
                </a:r>
              </a:p>
            </p:txBody>
          </p:sp>
          <p:sp>
            <p:nvSpPr>
              <p:cNvPr id="18" name="Round Diagonal Corner Rectangle 17"/>
              <p:cNvSpPr/>
              <p:nvPr/>
            </p:nvSpPr>
            <p:spPr>
              <a:xfrm>
                <a:off x="2429595" y="2088330"/>
                <a:ext cx="1276642" cy="509155"/>
              </a:xfrm>
              <a:prstGeom prst="round2DiagRect">
                <a:avLst/>
              </a:prstGeom>
              <a:solidFill>
                <a:schemeClr val="bg1">
                  <a:alpha val="44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Version 2</a:t>
                </a:r>
              </a:p>
            </p:txBody>
          </p:sp>
          <p:sp>
            <p:nvSpPr>
              <p:cNvPr id="19" name="Round Diagonal Corner Rectangle 18"/>
              <p:cNvSpPr/>
              <p:nvPr/>
            </p:nvSpPr>
            <p:spPr>
              <a:xfrm>
                <a:off x="3944070" y="2085777"/>
                <a:ext cx="1276642" cy="509155"/>
              </a:xfrm>
              <a:prstGeom prst="round2DiagRect">
                <a:avLst/>
              </a:prstGeom>
              <a:solidFill>
                <a:schemeClr val="bg1">
                  <a:alpha val="44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Version 3</a:t>
                </a:r>
              </a:p>
            </p:txBody>
          </p:sp>
          <p:sp>
            <p:nvSpPr>
              <p:cNvPr id="20" name="Round Diagonal Corner Rectangle 19"/>
              <p:cNvSpPr/>
              <p:nvPr/>
            </p:nvSpPr>
            <p:spPr>
              <a:xfrm>
                <a:off x="5496791" y="2074058"/>
                <a:ext cx="1276642" cy="509155"/>
              </a:xfrm>
              <a:prstGeom prst="round2DiagRect">
                <a:avLst/>
              </a:prstGeom>
              <a:solidFill>
                <a:schemeClr val="bg1">
                  <a:alpha val="44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Version 4</a:t>
                </a:r>
              </a:p>
            </p:txBody>
          </p:sp>
          <p:sp>
            <p:nvSpPr>
              <p:cNvPr id="21" name="Round Diagonal Corner Rectangle 20"/>
              <p:cNvSpPr/>
              <p:nvPr/>
            </p:nvSpPr>
            <p:spPr>
              <a:xfrm>
                <a:off x="7049512" y="2069294"/>
                <a:ext cx="1276642" cy="509155"/>
              </a:xfrm>
              <a:prstGeom prst="round2DiagRect">
                <a:avLst/>
              </a:prstGeom>
              <a:solidFill>
                <a:schemeClr val="bg1">
                  <a:alpha val="44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Version 5</a:t>
                </a:r>
              </a:p>
            </p:txBody>
          </p:sp>
          <p:cxnSp>
            <p:nvCxnSpPr>
              <p:cNvPr id="23" name="Straight Connector 22"/>
              <p:cNvCxnSpPr>
                <a:stCxn id="17" idx="1"/>
              </p:cNvCxnSpPr>
              <p:nvPr/>
            </p:nvCxnSpPr>
            <p:spPr>
              <a:xfrm>
                <a:off x="1554161" y="2619246"/>
                <a:ext cx="0" cy="295575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687833" y="2578449"/>
                <a:ext cx="0" cy="295575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135112" y="2594932"/>
                <a:ext cx="0" cy="295575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3566" y="2597485"/>
                <a:ext cx="0" cy="295575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056898" y="2601520"/>
                <a:ext cx="0" cy="295575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ounded Rectangle 27"/>
              <p:cNvSpPr/>
              <p:nvPr/>
            </p:nvSpPr>
            <p:spPr>
              <a:xfrm>
                <a:off x="915840" y="3023755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922766" y="4024183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912375" y="5024279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2429595" y="3016547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A1</a:t>
                </a: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496791" y="2997780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A2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3944070" y="3015201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25000"/>
                  <a:lumOff val="75000"/>
                  <a:alpha val="86000"/>
                </a:schemeClr>
              </a:solidFill>
              <a:ln w="19050"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A1</a:t>
                </a: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7046476" y="3015201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25000"/>
                  <a:lumOff val="75000"/>
                  <a:alpha val="86000"/>
                </a:schemeClr>
              </a:solidFill>
              <a:ln w="19050"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A2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439433" y="4032196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25000"/>
                  <a:lumOff val="75000"/>
                  <a:alpha val="86000"/>
                </a:schemeClr>
              </a:solidFill>
              <a:ln w="19050"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963025" y="4008859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25000"/>
                  <a:lumOff val="75000"/>
                  <a:alpha val="86000"/>
                </a:schemeClr>
              </a:solidFill>
              <a:ln w="19050"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5524020" y="4983482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25000"/>
                  <a:lumOff val="75000"/>
                  <a:alpha val="86000"/>
                </a:schemeClr>
              </a:solidFill>
              <a:ln w="19050"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C2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449607" y="5024279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C1</a:t>
                </a: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3944070" y="5024279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C2</a:t>
                </a: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5487966" y="4011469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B1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058337" y="3986188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B2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7072640" y="4978482"/>
                <a:ext cx="1276642" cy="550718"/>
              </a:xfrm>
              <a:prstGeom prst="roundRect">
                <a:avLst/>
              </a:prstGeom>
              <a:solidFill>
                <a:schemeClr val="accent5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096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Commit History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383" y="1920969"/>
            <a:ext cx="8179234" cy="1137733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911" y="2120624"/>
            <a:ext cx="791946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log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log &lt;option&gt;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29708"/>
          <a:stretch/>
        </p:blipFill>
        <p:spPr>
          <a:xfrm>
            <a:off x="1108508" y="3388917"/>
            <a:ext cx="7031847" cy="241042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27231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and Adding a Remote Repository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383" y="1920969"/>
            <a:ext cx="8179234" cy="1335798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911" y="2120624"/>
            <a:ext cx="791946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remote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remote –v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remote add [name] [</a:t>
            </a:r>
            <a:r>
              <a:rPr lang="en-US" dirty="0" err="1">
                <a:solidFill>
                  <a:srgbClr val="FFFFFF"/>
                </a:solidFill>
              </a:rPr>
              <a:t>url</a:t>
            </a:r>
            <a:r>
              <a:rPr lang="en-US" dirty="0">
                <a:solidFill>
                  <a:srgbClr val="FFFFFF"/>
                </a:solidFill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8" y="3476599"/>
            <a:ext cx="8127199" cy="13296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2598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2383" y="1920969"/>
            <a:ext cx="8179234" cy="2463744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Accenture </a:t>
            </a:r>
            <a:r>
              <a:rPr lang="en-US" dirty="0" err="1">
                <a:solidFill>
                  <a:srgbClr val="FFFFFF"/>
                </a:solidFill>
              </a:rPr>
              <a:t>Bitbucket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>
                <a:solidFill>
                  <a:srgbClr val="FFFFFF"/>
                </a:solidFill>
                <a:hlinkClick r:id="rId2"/>
              </a:rPr>
              <a:t>https://newsource.accenture.com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GIT </a:t>
            </a:r>
            <a:r>
              <a:rPr lang="en-US" dirty="0">
                <a:solidFill>
                  <a:srgbClr val="FFFFFF"/>
                </a:solidFill>
              </a:rPr>
              <a:t>Installer: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http://git-scm.com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Amazon Web Services: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https://aws.amazon.com/console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Tortoise </a:t>
            </a:r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: https://tortoisegit.org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36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2383" y="1920969"/>
            <a:ext cx="8179234" cy="2463744"/>
          </a:xfrm>
          <a:prstGeom prst="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</a:rPr>
              <a:t>Coronado, Christian: christian.r.coronado@accenture.com </a:t>
            </a:r>
          </a:p>
          <a:p>
            <a:r>
              <a:rPr lang="en-US" dirty="0">
                <a:solidFill>
                  <a:srgbClr val="FFFFFF"/>
                </a:solidFill>
              </a:rPr>
              <a:t>Serrano, Gigi: ma.a.d.serrano@accenture.com </a:t>
            </a:r>
          </a:p>
          <a:p>
            <a:r>
              <a:rPr lang="en-US" dirty="0">
                <a:solidFill>
                  <a:srgbClr val="FFFFFF"/>
                </a:solidFill>
              </a:rPr>
              <a:t>Lambojon, Paolo: paolo.t.lambojon@accenture.com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DevOps Support: PDC.DevOps.Support@accenture.com</a:t>
            </a:r>
          </a:p>
        </p:txBody>
      </p:sp>
    </p:spTree>
    <p:extLst>
      <p:ext uri="{BB962C8B-B14F-4D97-AF65-F5344CB8AC3E}">
        <p14:creationId xmlns:p14="http://schemas.microsoft.com/office/powerpoint/2010/main" val="3193845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8321" y="2927511"/>
            <a:ext cx="2547359" cy="1002979"/>
          </a:xfrm>
        </p:spPr>
        <p:txBody>
          <a:bodyPr/>
          <a:lstStyle/>
          <a:p>
            <a:r>
              <a:rPr lang="en-US" sz="7200" dirty="0"/>
              <a:t>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35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Copyright © 2016 Accenture 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End</a:t>
            </a:r>
            <a:endParaRPr lang="en-AU" sz="2800" dirty="0"/>
          </a:p>
        </p:txBody>
      </p:sp>
      <p:sp>
        <p:nvSpPr>
          <p:cNvPr id="45" name="Oval 44"/>
          <p:cNvSpPr/>
          <p:nvPr/>
        </p:nvSpPr>
        <p:spPr>
          <a:xfrm>
            <a:off x="6946787" y="2568268"/>
            <a:ext cx="884002" cy="884002"/>
          </a:xfrm>
          <a:prstGeom prst="ellipse">
            <a:avLst/>
          </a:prstGeom>
          <a:solidFill>
            <a:schemeClr val="tx1"/>
          </a:solidFill>
          <a:ln w="12700">
            <a:noFill/>
          </a:ln>
          <a:effectLst>
            <a:outerShdw blurRad="355600" sx="150000" sy="15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46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H="1" flipV="1">
            <a:off x="-6" y="-1"/>
            <a:ext cx="9144001" cy="3045970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613" y="116205"/>
            <a:ext cx="8232775" cy="1002979"/>
          </a:xfrm>
        </p:spPr>
        <p:txBody>
          <a:bodyPr/>
          <a:lstStyle/>
          <a:p>
            <a:r>
              <a:rPr lang="en-AU" dirty="0"/>
              <a:t>Sections of GIT Project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sz="1000" dirty="0">
                <a:solidFill>
                  <a:schemeClr val="bg1"/>
                </a:solidFill>
              </a:rPr>
              <a:t>Copyright © 2016 Accenture  All rights reserved.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991803" y="2804148"/>
            <a:ext cx="244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0" y="1709938"/>
            <a:ext cx="4116388" cy="43928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i="1" dirty="0" err="1">
              <a:solidFill>
                <a:schemeClr val="bg1"/>
              </a:solidFill>
            </a:endParaRPr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</p:spPr>
        <p:txBody>
          <a:bodyPr/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Where the changes are?</a:t>
            </a:r>
          </a:p>
        </p:txBody>
      </p:sp>
      <p:sp>
        <p:nvSpPr>
          <p:cNvPr id="6" name="Pentagon 5"/>
          <p:cNvSpPr/>
          <p:nvPr/>
        </p:nvSpPr>
        <p:spPr>
          <a:xfrm>
            <a:off x="466004" y="1818409"/>
            <a:ext cx="1965469" cy="872836"/>
          </a:xfrm>
          <a:prstGeom prst="homePlate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Working Directory</a:t>
            </a:r>
          </a:p>
        </p:txBody>
      </p:sp>
      <p:sp>
        <p:nvSpPr>
          <p:cNvPr id="8" name="Chevron 7"/>
          <p:cNvSpPr/>
          <p:nvPr/>
        </p:nvSpPr>
        <p:spPr>
          <a:xfrm>
            <a:off x="2321578" y="1851127"/>
            <a:ext cx="2303172" cy="829727"/>
          </a:xfrm>
          <a:prstGeom prst="chevron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47" name="Chevron 46"/>
          <p:cNvSpPr/>
          <p:nvPr/>
        </p:nvSpPr>
        <p:spPr>
          <a:xfrm>
            <a:off x="4464480" y="1851126"/>
            <a:ext cx="2130137" cy="829727"/>
          </a:xfrm>
          <a:prstGeom prst="chevron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Repository</a:t>
            </a:r>
          </a:p>
        </p:txBody>
      </p:sp>
      <p:sp>
        <p:nvSpPr>
          <p:cNvPr id="49" name="Chevron 48"/>
          <p:cNvSpPr/>
          <p:nvPr/>
        </p:nvSpPr>
        <p:spPr>
          <a:xfrm>
            <a:off x="6473538" y="1851127"/>
            <a:ext cx="2349933" cy="829727"/>
          </a:xfrm>
          <a:prstGeom prst="chevron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Remote Repository</a:t>
            </a:r>
          </a:p>
        </p:txBody>
      </p: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1230529" y="2691245"/>
            <a:ext cx="0" cy="3141846"/>
          </a:xfrm>
          <a:prstGeom prst="straightConnector1">
            <a:avLst/>
          </a:prstGeom>
          <a:ln w="38100">
            <a:solidFill>
              <a:schemeClr val="accent2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409155" y="2698172"/>
            <a:ext cx="0" cy="3141846"/>
          </a:xfrm>
          <a:prstGeom prst="straightConnector1">
            <a:avLst/>
          </a:prstGeom>
          <a:ln w="38100">
            <a:solidFill>
              <a:schemeClr val="accent2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08119" y="2698171"/>
            <a:ext cx="0" cy="3141846"/>
          </a:xfrm>
          <a:prstGeom prst="straightConnector1">
            <a:avLst/>
          </a:prstGeom>
          <a:ln w="38100">
            <a:solidFill>
              <a:schemeClr val="accent2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17471" y="2698171"/>
            <a:ext cx="0" cy="3141846"/>
          </a:xfrm>
          <a:prstGeom prst="straightConnector1">
            <a:avLst/>
          </a:prstGeom>
          <a:ln w="38100">
            <a:solidFill>
              <a:schemeClr val="accent2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207516" y="2765813"/>
            <a:ext cx="2178626" cy="1233376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378035" y="2833067"/>
            <a:ext cx="2078260" cy="1233376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478001" y="2863481"/>
            <a:ext cx="2117764" cy="1233376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20" name="Right Arrow 19"/>
          <p:cNvSpPr/>
          <p:nvPr/>
        </p:nvSpPr>
        <p:spPr>
          <a:xfrm flipH="1">
            <a:off x="1260249" y="3915814"/>
            <a:ext cx="6378486" cy="882823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21" name="Right Arrow 20"/>
          <p:cNvSpPr/>
          <p:nvPr/>
        </p:nvSpPr>
        <p:spPr>
          <a:xfrm flipH="1">
            <a:off x="1260250" y="4926147"/>
            <a:ext cx="4269133" cy="779434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Checkout</a:t>
            </a:r>
          </a:p>
        </p:txBody>
      </p:sp>
      <p:sp>
        <p:nvSpPr>
          <p:cNvPr id="22" name="Right Arrow 21"/>
          <p:cNvSpPr/>
          <p:nvPr/>
        </p:nvSpPr>
        <p:spPr>
          <a:xfrm flipH="1">
            <a:off x="5496440" y="4907597"/>
            <a:ext cx="2142295" cy="779434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77999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65" y="4018492"/>
            <a:ext cx="959398" cy="1136612"/>
          </a:xfrm>
          <a:prstGeom prst="rect">
            <a:avLst/>
          </a:prstGeom>
        </p:spPr>
      </p:pic>
      <p:sp>
        <p:nvSpPr>
          <p:cNvPr id="7" name="Flowchart: Magnetic Disk 6"/>
          <p:cNvSpPr/>
          <p:nvPr/>
        </p:nvSpPr>
        <p:spPr>
          <a:xfrm>
            <a:off x="3451513" y="582615"/>
            <a:ext cx="1818409" cy="1730099"/>
          </a:xfrm>
          <a:prstGeom prst="flowChartMagneticDisk">
            <a:avLst/>
          </a:prstGeom>
          <a:solidFill>
            <a:srgbClr val="4388ED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69" y="2046230"/>
            <a:ext cx="463695" cy="5329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68" y="2067624"/>
            <a:ext cx="463695" cy="5329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21" y="4029002"/>
            <a:ext cx="959398" cy="1136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67" y="2067624"/>
            <a:ext cx="463695" cy="5329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66" y="2056738"/>
            <a:ext cx="463695" cy="5329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TextBox 13"/>
          <p:cNvSpPr txBox="1"/>
          <p:nvPr/>
        </p:nvSpPr>
        <p:spPr>
          <a:xfrm>
            <a:off x="460165" y="529116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clone &lt;</a:t>
            </a:r>
            <a:r>
              <a:rPr lang="en-US" dirty="0" err="1">
                <a:solidFill>
                  <a:schemeClr val="bg1"/>
                </a:solidFill>
              </a:rPr>
              <a:t>gitURL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4514" y="5859845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commit –m “commit message”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96880" y="4640906"/>
            <a:ext cx="2819400" cy="41549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e46817055139d0b41c67fb87ea4f1a5fb83fe076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02689" y="4160790"/>
            <a:ext cx="2813591" cy="41549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e46817055139d0b41c67fb87ea4f1a5fb83fe076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86603" y="36298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push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0165" y="55819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add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04119" y="4654501"/>
            <a:ext cx="2819400" cy="41549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e46817055139d0b41c67fb87ea4f1a5fb83fe076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04119" y="4160790"/>
            <a:ext cx="2813591" cy="41549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e46817055139d0b41c67fb87ea4f1a5fb83fe076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449"/>
          <a:stretch/>
        </p:blipFill>
        <p:spPr>
          <a:xfrm>
            <a:off x="3664488" y="1323181"/>
            <a:ext cx="614694" cy="571319"/>
          </a:xfrm>
          <a:prstGeom prst="rect">
            <a:avLst/>
          </a:prstGeom>
          <a:effectLst>
            <a:glow>
              <a:schemeClr val="bg1">
                <a:alpha val="10000"/>
              </a:schemeClr>
            </a:glow>
            <a:outerShdw blurRad="50800" dist="12700" dir="2700000" algn="tl" rotWithShape="0">
              <a:schemeClr val="bg1">
                <a:alpha val="20000"/>
              </a:scheme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7"/>
          <a:stretch/>
        </p:blipFill>
        <p:spPr>
          <a:xfrm>
            <a:off x="4317105" y="1310341"/>
            <a:ext cx="739832" cy="571319"/>
          </a:xfrm>
          <a:prstGeom prst="rect">
            <a:avLst/>
          </a:prstGeom>
          <a:effectLst>
            <a:glow>
              <a:schemeClr val="bg1">
                <a:alpha val="10000"/>
              </a:schemeClr>
            </a:glow>
            <a:outerShdw blurRad="50800" dist="12700" dir="2700000" algn="tl" rotWithShape="0">
              <a:schemeClr val="bg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14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00162 L -0.1724 0.210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8" y="10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0.42413 -0.4462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-2231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42274 -0.4442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28" y="-2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9259E-6 L 0.30937 0.2120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/>
      <p:bldP spid="18" grpId="1"/>
      <p:bldP spid="19" grpId="0"/>
      <p:bldP spid="19" grpId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-7" y="-2"/>
            <a:ext cx="9144001" cy="5461349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Goals and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863560"/>
            <a:ext cx="86883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Simple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Strong support for non-linear development (thousands of parallel branches)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Fully distributed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Able to handle large projects like the Linux kernel efficiently 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(speed and data size)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Controlled Branching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Better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872187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-7" y="-41566"/>
            <a:ext cx="9144001" cy="5461349"/>
          </a:xfrm>
          <a:prstGeom prst="rect">
            <a:avLst/>
          </a:prstGeom>
          <a:gradFill flip="none" rotWithShape="1">
            <a:gsLst>
              <a:gs pos="2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Copyright © 2016 Accenture  All rights reserved.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863560"/>
            <a:ext cx="86883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Usage Complexity</a:t>
            </a:r>
            <a:endParaRPr lang="en-US" sz="13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Repository Permissions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Unmodifiable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Updating Very Large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 Revision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2058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a7249ff9137735267271cf6681d731abd3c386"/>
  <p:tag name="ISPRING_RESOURCE_PATHS_HASH_PRESENTER" val="82532151e9c97188e16f22f45bdf5aa2725d346"/>
</p:tagLst>
</file>

<file path=ppt/theme/theme1.xml><?xml version="1.0" encoding="utf-8"?>
<a:theme xmlns:a="http://schemas.openxmlformats.org/drawingml/2006/main" name="15-4607 DevOps Stage 0">
  <a:themeElements>
    <a:clrScheme name="Custom 78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00A000"/>
      </a:accent1>
      <a:accent2>
        <a:srgbClr val="FF9900"/>
      </a:accent2>
      <a:accent3>
        <a:srgbClr val="6688BB"/>
      </a:accent3>
      <a:accent4>
        <a:srgbClr val="AADDEE"/>
      </a:accent4>
      <a:accent5>
        <a:srgbClr val="003344"/>
      </a:accent5>
      <a:accent6>
        <a:srgbClr val="00A000"/>
      </a:accent6>
      <a:hlink>
        <a:srgbClr val="AADDEE"/>
      </a:hlink>
      <a:folHlink>
        <a:srgbClr val="AADDE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Description0 xmlns="bc841b31-d549-43ed-bc47-0086310aa7e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80F3B2C10C74BB61478E4247D6E77" ma:contentTypeVersion="3" ma:contentTypeDescription="Create a new document." ma:contentTypeScope="" ma:versionID="bcb8cf291c8653af57dd6a29bb52d0ee">
  <xsd:schema xmlns:xsd="http://www.w3.org/2001/XMLSchema" xmlns:p="http://schemas.microsoft.com/office/2006/metadata/properties" xmlns:ns2="bc841b31-d549-43ed-bc47-0086310aa7e9" targetNamespace="http://schemas.microsoft.com/office/2006/metadata/properties" ma:root="true" ma:fieldsID="036f0d1f483fee2c7aa86809005d6981" ns2:_="">
    <xsd:import namespace="bc841b31-d549-43ed-bc47-0086310aa7e9"/>
    <xsd:element name="properties">
      <xsd:complexType>
        <xsd:sequence>
          <xsd:element name="documentManagement">
            <xsd:complexType>
              <xsd:all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bc841b31-d549-43ed-bc47-0086310aa7e9" elementFormDefault="qualified">
    <xsd:import namespace="http://schemas.microsoft.com/office/2006/documentManagement/types"/>
    <xsd:element name="Description0" ma:index="8" nillable="true" ma:displayName="Description" ma:internalName="Description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FB9E9F0-A80E-4BC0-BC10-BBDB06BF5F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F8FF39-A5D2-4C20-89CA-E0BB61C09927}">
  <ds:schemaRefs>
    <ds:schemaRef ds:uri="http://purl.org/dc/dcmitype/"/>
    <ds:schemaRef ds:uri="bc841b31-d549-43ed-bc47-0086310aa7e9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4E5E8F-D18A-405B-AB6A-19CBBCF656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41b31-d549-43ed-bc47-0086310aa7e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Top_WHT_2</Template>
  <TotalTime>33833</TotalTime>
  <Words>1197</Words>
  <Application>Microsoft Office PowerPoint</Application>
  <PresentationFormat>On-screen Show (4:3)</PresentationFormat>
  <Paragraphs>285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Agfa Rotis Sans Serif</vt:lpstr>
      <vt:lpstr>Wingdings</vt:lpstr>
      <vt:lpstr>15-4607 DevOps Stage 0</vt:lpstr>
      <vt:lpstr>GIT</vt:lpstr>
      <vt:lpstr>GIT Overview</vt:lpstr>
      <vt:lpstr>GIT Workflow</vt:lpstr>
      <vt:lpstr>GIT Basics</vt:lpstr>
      <vt:lpstr>Snapshot-Based Version Control System</vt:lpstr>
      <vt:lpstr>Sections of GIT Project</vt:lpstr>
      <vt:lpstr>PowerPoint Presentation</vt:lpstr>
      <vt:lpstr>GIT Goals and Benefits</vt:lpstr>
      <vt:lpstr>GIT Limitations</vt:lpstr>
      <vt:lpstr>Three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Installation - Remote</vt:lpstr>
      <vt:lpstr>GIT Initialization - Remote</vt:lpstr>
      <vt:lpstr>PowerPoint Presentation</vt:lpstr>
      <vt:lpstr>Tortoise GIT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Repository Cloning</vt:lpstr>
      <vt:lpstr>Tracked and Untracked Files</vt:lpstr>
      <vt:lpstr>Check Local Repository Status</vt:lpstr>
      <vt:lpstr>Migrate Files to Staged Area</vt:lpstr>
      <vt:lpstr>Publish Changes to Local Repository</vt:lpstr>
      <vt:lpstr>Undoing Commit</vt:lpstr>
      <vt:lpstr>Push Changes to Remote Repository</vt:lpstr>
      <vt:lpstr>Viewing the Commit History</vt:lpstr>
      <vt:lpstr>Viewing and Adding a Remote Repository</vt:lpstr>
      <vt:lpstr>Links</vt:lpstr>
      <vt:lpstr>POCs</vt:lpstr>
      <vt:lpstr>Demo</vt:lpstr>
      <vt:lpstr>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Title Slide spanning 2/3 Grid</dc:title>
  <dc:creator>creative.services.presentations@accenture.com</dc:creator>
  <cp:lastModifiedBy>Lambojon, Paolo T.</cp:lastModifiedBy>
  <cp:revision>1291</cp:revision>
  <cp:lastPrinted>2009-05-13T12:37:25Z</cp:lastPrinted>
  <dcterms:created xsi:type="dcterms:W3CDTF">2012-01-18T22:44:04Z</dcterms:created>
  <dcterms:modified xsi:type="dcterms:W3CDTF">2017-05-18T06:26:22Z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0x0101007F480F3B2C10C74BB61478E4247D6E77</vt:lpwstr>
  </property>
  <property fmtid="{D5CDD505-2E9C-101B-9397-08002B2CF9AE}" pid="3" name="UserName">
    <vt:lpwstr>rwillis</vt:lpwstr>
  </property>
  <property fmtid="{D5CDD505-2E9C-101B-9397-08002B2CF9AE}" pid="4" name="ComputerName">
    <vt:lpwstr>DLO-0142</vt:lpwstr>
  </property>
  <property fmtid="{D5CDD505-2E9C-101B-9397-08002B2CF9AE}" pid="5" name="palette_size">
    <vt:lpwstr>5</vt:lpwstr>
  </property>
  <property fmtid="{D5CDD505-2E9C-101B-9397-08002B2CF9AE}" pid="6" name="GUIDE_C1L">
    <vt:lpwstr>35.87504</vt:lpwstr>
  </property>
  <property fmtid="{D5CDD505-2E9C-101B-9397-08002B2CF9AE}" pid="7" name="GUIDE_C1R">
    <vt:lpwstr>246.3307</vt:lpwstr>
  </property>
  <property fmtid="{D5CDD505-2E9C-101B-9397-08002B2CF9AE}" pid="8" name="GUIDE_C2L">
    <vt:lpwstr>254.8346</vt:lpwstr>
  </property>
  <property fmtid="{D5CDD505-2E9C-101B-9397-08002B2CF9AE}" pid="9" name="GUIDE_ML">
    <vt:lpwstr>355.748</vt:lpwstr>
  </property>
  <property fmtid="{D5CDD505-2E9C-101B-9397-08002B2CF9AE}" pid="10" name="GUIDE_MR">
    <vt:lpwstr>364.252</vt:lpwstr>
  </property>
  <property fmtid="{D5CDD505-2E9C-101B-9397-08002B2CF9AE}" pid="11" name="GUIDE_C2R">
    <vt:lpwstr>465.125</vt:lpwstr>
  </property>
  <property fmtid="{D5CDD505-2E9C-101B-9397-08002B2CF9AE}" pid="12" name="GUIDE_C3L">
    <vt:lpwstr>473.75</vt:lpwstr>
  </property>
  <property fmtid="{D5CDD505-2E9C-101B-9397-08002B2CF9AE}" pid="13" name="GUIDE_C3R">
    <vt:lpwstr>684.1251</vt:lpwstr>
  </property>
  <property fmtid="{D5CDD505-2E9C-101B-9397-08002B2CF9AE}" pid="14" name="GUIDE_GTL_R">
    <vt:lpwstr>688</vt:lpwstr>
  </property>
  <property fmtid="{D5CDD505-2E9C-101B-9397-08002B2CF9AE}" pid="15" name="GUIDE_R1">
    <vt:lpwstr>30.62504</vt:lpwstr>
  </property>
  <property fmtid="{D5CDD505-2E9C-101B-9397-08002B2CF9AE}" pid="16" name="GUIDE_R2">
    <vt:lpwstr>83.12504</vt:lpwstr>
  </property>
  <property fmtid="{D5CDD505-2E9C-101B-9397-08002B2CF9AE}" pid="17" name="GUIDE_R3">
    <vt:lpwstr>100.6645</vt:lpwstr>
  </property>
  <property fmtid="{D5CDD505-2E9C-101B-9397-08002B2CF9AE}" pid="18" name="GUIDE_R4">
    <vt:lpwstr>511.25</vt:lpwstr>
  </property>
</Properties>
</file>